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431" r:id="rId2"/>
    <p:sldId id="408" r:id="rId3"/>
    <p:sldId id="474" r:id="rId4"/>
    <p:sldId id="450" r:id="rId5"/>
    <p:sldId id="451" r:id="rId6"/>
    <p:sldId id="452" r:id="rId7"/>
    <p:sldId id="453" r:id="rId8"/>
    <p:sldId id="454" r:id="rId9"/>
    <p:sldId id="468" r:id="rId10"/>
    <p:sldId id="455" r:id="rId11"/>
    <p:sldId id="469" r:id="rId12"/>
    <p:sldId id="456" r:id="rId13"/>
    <p:sldId id="470" r:id="rId14"/>
    <p:sldId id="457" r:id="rId15"/>
    <p:sldId id="458" r:id="rId16"/>
    <p:sldId id="471" r:id="rId17"/>
    <p:sldId id="459" r:id="rId18"/>
    <p:sldId id="473" r:id="rId19"/>
    <p:sldId id="460" r:id="rId20"/>
    <p:sldId id="472" r:id="rId21"/>
    <p:sldId id="467" r:id="rId22"/>
    <p:sldId id="466" r:id="rId23"/>
    <p:sldId id="436" r:id="rId24"/>
    <p:sldId id="437" r:id="rId25"/>
    <p:sldId id="438" r:id="rId26"/>
    <p:sldId id="439" r:id="rId27"/>
    <p:sldId id="440" r:id="rId28"/>
    <p:sldId id="449" r:id="rId29"/>
    <p:sldId id="442" r:id="rId30"/>
    <p:sldId id="443" r:id="rId31"/>
    <p:sldId id="444" r:id="rId32"/>
    <p:sldId id="445" r:id="rId33"/>
    <p:sldId id="446" r:id="rId34"/>
    <p:sldId id="448" r:id="rId35"/>
    <p:sldId id="475" r:id="rId36"/>
    <p:sldId id="269" r:id="rId37"/>
    <p:sldId id="464" r:id="rId38"/>
    <p:sldId id="271" r:id="rId39"/>
    <p:sldId id="272" r:id="rId40"/>
    <p:sldId id="273" r:id="rId41"/>
    <p:sldId id="47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5188" autoAdjust="0"/>
    <p:restoredTop sz="94660"/>
  </p:normalViewPr>
  <p:slideViewPr>
    <p:cSldViewPr>
      <p:cViewPr varScale="1">
        <p:scale>
          <a:sx n="42" d="100"/>
          <a:sy n="42" d="100"/>
        </p:scale>
        <p:origin x="-80" y="-5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E8CFD-3CD5-4736-927A-55CEFD1F46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006B0-7F18-4B95-8576-FF92D728B33A}">
      <dgm:prSet phldrT="[Text]" custT="1"/>
      <dgm:spPr>
        <a:solidFill>
          <a:schemeClr val="accent1">
            <a:lumMod val="7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n w="3175">
                <a:solidFill>
                  <a:schemeClr val="bg1"/>
                </a:solidFill>
              </a:ln>
            </a:rPr>
            <a:t>9</a:t>
          </a:r>
          <a:r>
            <a:rPr lang="en-US" sz="3100" b="1" dirty="0" smtClean="0">
              <a:ln w="3175">
                <a:solidFill>
                  <a:schemeClr val="bg1"/>
                </a:solidFill>
              </a:ln>
            </a:rPr>
            <a:t>And now, behold, the cry of the people of Israel has come to me, and I have also seen the oppression with which the Egyptians oppress them.</a:t>
          </a:r>
          <a:endParaRPr lang="en-US" sz="3100" b="1" dirty="0">
            <a:ln w="3175">
              <a:solidFill>
                <a:schemeClr val="bg1"/>
              </a:solidFill>
            </a:ln>
          </a:endParaRPr>
        </a:p>
      </dgm:t>
    </dgm:pt>
    <dgm:pt modelId="{26A8ECF4-2035-4FB8-BCFF-EAA43216D809}" type="parTrans" cxnId="{C199E8D5-D9DE-46A3-B129-295F9C3644A8}">
      <dgm:prSet/>
      <dgm:spPr/>
      <dgm:t>
        <a:bodyPr/>
        <a:lstStyle/>
        <a:p>
          <a:endParaRPr lang="en-US"/>
        </a:p>
      </dgm:t>
    </dgm:pt>
    <dgm:pt modelId="{EC96E438-3283-44BB-BBD7-2C30514FE4AD}" type="sibTrans" cxnId="{C199E8D5-D9DE-46A3-B129-295F9C3644A8}">
      <dgm:prSet/>
      <dgm:spPr/>
      <dgm:t>
        <a:bodyPr/>
        <a:lstStyle/>
        <a:p>
          <a:endParaRPr lang="en-US"/>
        </a:p>
      </dgm:t>
    </dgm:pt>
    <dgm:pt modelId="{B4C43124-6E06-4DAE-B3DE-E0CCFEC666B9}">
      <dgm:prSet phldrT="[Text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n w="3175">
                <a:solidFill>
                  <a:schemeClr val="bg1"/>
                </a:solidFill>
              </a:ln>
            </a:rPr>
            <a:t>10</a:t>
          </a:r>
          <a:r>
            <a:rPr lang="en-US" sz="3000" b="1" dirty="0" smtClean="0">
              <a:ln w="3175">
                <a:solidFill>
                  <a:schemeClr val="bg1"/>
                </a:solidFill>
              </a:ln>
            </a:rPr>
            <a:t>Come, I will send you to Pharaoh that you may bring my people, the children of Israel, out of Egypt.”</a:t>
          </a:r>
          <a:endParaRPr lang="en-US" sz="3000" b="1" dirty="0">
            <a:ln w="3175">
              <a:solidFill>
                <a:schemeClr val="bg1"/>
              </a:solidFill>
            </a:ln>
          </a:endParaRPr>
        </a:p>
      </dgm:t>
    </dgm:pt>
    <dgm:pt modelId="{DD6B1EA9-8D19-4D13-BA3A-CA8DFE88E93E}" type="parTrans" cxnId="{F59A6162-F6D7-457B-8A4D-BE44B1F89432}">
      <dgm:prSet/>
      <dgm:spPr/>
      <dgm:t>
        <a:bodyPr/>
        <a:lstStyle/>
        <a:p>
          <a:endParaRPr lang="en-US"/>
        </a:p>
      </dgm:t>
    </dgm:pt>
    <dgm:pt modelId="{DC6CBE9D-8512-447B-9FCD-193629511AB3}" type="sibTrans" cxnId="{F59A6162-F6D7-457B-8A4D-BE44B1F89432}">
      <dgm:prSet/>
      <dgm:spPr/>
      <dgm:t>
        <a:bodyPr/>
        <a:lstStyle/>
        <a:p>
          <a:endParaRPr lang="en-US"/>
        </a:p>
      </dgm:t>
    </dgm:pt>
    <dgm:pt modelId="{1534E7CD-63C9-4F37-A8AB-925CD4D4526C}">
      <dgm:prSet phldrT="[Tex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n w="3175">
                <a:solidFill>
                  <a:schemeClr val="bg1"/>
                </a:solidFill>
              </a:ln>
            </a:rPr>
            <a:t>11</a:t>
          </a:r>
          <a:r>
            <a:rPr lang="en-US" sz="3000" b="1" dirty="0" smtClean="0">
              <a:ln w="3175">
                <a:solidFill>
                  <a:schemeClr val="bg1"/>
                </a:solidFill>
              </a:ln>
            </a:rPr>
            <a:t>But Moses said to God, “Who am I that I should go to Pharaoh and bring the children of Israel out of Egypt?” </a:t>
          </a:r>
          <a:endParaRPr lang="en-US" sz="3000" b="1" dirty="0">
            <a:ln w="3175">
              <a:solidFill>
                <a:schemeClr val="bg1"/>
              </a:solidFill>
            </a:ln>
          </a:endParaRPr>
        </a:p>
      </dgm:t>
    </dgm:pt>
    <dgm:pt modelId="{5F550F2D-ECB5-47FB-B25B-45F1192C1737}" type="parTrans" cxnId="{6438BA22-DF2A-471B-9569-4D25A182FAD5}">
      <dgm:prSet/>
      <dgm:spPr/>
      <dgm:t>
        <a:bodyPr/>
        <a:lstStyle/>
        <a:p>
          <a:endParaRPr lang="en-US"/>
        </a:p>
      </dgm:t>
    </dgm:pt>
    <dgm:pt modelId="{32E55FDB-F071-4475-9D5A-17DFC54BC11E}" type="sibTrans" cxnId="{6438BA22-DF2A-471B-9569-4D25A182FAD5}">
      <dgm:prSet/>
      <dgm:spPr/>
      <dgm:t>
        <a:bodyPr/>
        <a:lstStyle/>
        <a:p>
          <a:endParaRPr lang="en-US"/>
        </a:p>
      </dgm:t>
    </dgm:pt>
    <dgm:pt modelId="{2AB3008A-8235-461F-8C5C-47BDADCE056A}" type="pres">
      <dgm:prSet presAssocID="{3E7E8CFD-3CD5-4736-927A-55CEFD1F46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0CB7D-D2C6-4F92-89B1-849AF95FFB49}" type="pres">
      <dgm:prSet presAssocID="{7AF006B0-7F18-4B95-8576-FF92D728B33A}" presName="node" presStyleLbl="node1" presStyleIdx="0" presStyleCnt="3" custScaleX="134444" custLinFactNeighborX="-1045" custLinFactNeighborY="26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70864-B853-40AA-8EFC-B2C5B63A0DF8}" type="pres">
      <dgm:prSet presAssocID="{EC96E438-3283-44BB-BBD7-2C30514FE4AD}" presName="sibTrans" presStyleCnt="0"/>
      <dgm:spPr/>
    </dgm:pt>
    <dgm:pt modelId="{09206559-3B88-4DE6-A052-74F8218D213C}" type="pres">
      <dgm:prSet presAssocID="{B4C43124-6E06-4DAE-B3DE-E0CCFEC666B9}" presName="node" presStyleLbl="node1" presStyleIdx="1" presStyleCnt="3" custLinFactNeighborX="3475" custLinFactNeighborY="17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CDC31-2E4C-4545-B9EC-F6D83491EB33}" type="pres">
      <dgm:prSet presAssocID="{DC6CBE9D-8512-447B-9FCD-193629511AB3}" presName="sibTrans" presStyleCnt="0"/>
      <dgm:spPr/>
    </dgm:pt>
    <dgm:pt modelId="{526FFEB5-2413-4A2F-BCCB-B26E6BA1A32C}" type="pres">
      <dgm:prSet presAssocID="{1534E7CD-63C9-4F37-A8AB-925CD4D4526C}" presName="node" presStyleLbl="node1" presStyleIdx="2" presStyleCnt="3" custLinFactNeighborX="-3250" custLinFactNeighborY="17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F8ED2F-5880-437C-AE63-BD991AB4B3DB}" type="presOf" srcId="{3E7E8CFD-3CD5-4736-927A-55CEFD1F4683}" destId="{2AB3008A-8235-461F-8C5C-47BDADCE056A}" srcOrd="0" destOrd="0" presId="urn:microsoft.com/office/officeart/2005/8/layout/default"/>
    <dgm:cxn modelId="{C199E8D5-D9DE-46A3-B129-295F9C3644A8}" srcId="{3E7E8CFD-3CD5-4736-927A-55CEFD1F4683}" destId="{7AF006B0-7F18-4B95-8576-FF92D728B33A}" srcOrd="0" destOrd="0" parTransId="{26A8ECF4-2035-4FB8-BCFF-EAA43216D809}" sibTransId="{EC96E438-3283-44BB-BBD7-2C30514FE4AD}"/>
    <dgm:cxn modelId="{6438BA22-DF2A-471B-9569-4D25A182FAD5}" srcId="{3E7E8CFD-3CD5-4736-927A-55CEFD1F4683}" destId="{1534E7CD-63C9-4F37-A8AB-925CD4D4526C}" srcOrd="2" destOrd="0" parTransId="{5F550F2D-ECB5-47FB-B25B-45F1192C1737}" sibTransId="{32E55FDB-F071-4475-9D5A-17DFC54BC11E}"/>
    <dgm:cxn modelId="{F59A6162-F6D7-457B-8A4D-BE44B1F89432}" srcId="{3E7E8CFD-3CD5-4736-927A-55CEFD1F4683}" destId="{B4C43124-6E06-4DAE-B3DE-E0CCFEC666B9}" srcOrd="1" destOrd="0" parTransId="{DD6B1EA9-8D19-4D13-BA3A-CA8DFE88E93E}" sibTransId="{DC6CBE9D-8512-447B-9FCD-193629511AB3}"/>
    <dgm:cxn modelId="{CC099FB8-0E03-4649-A01B-73D335BCA7DD}" type="presOf" srcId="{7AF006B0-7F18-4B95-8576-FF92D728B33A}" destId="{C2F0CB7D-D2C6-4F92-89B1-849AF95FFB49}" srcOrd="0" destOrd="0" presId="urn:microsoft.com/office/officeart/2005/8/layout/default"/>
    <dgm:cxn modelId="{EF168BB1-F62A-4945-854C-74A35B761EFB}" type="presOf" srcId="{B4C43124-6E06-4DAE-B3DE-E0CCFEC666B9}" destId="{09206559-3B88-4DE6-A052-74F8218D213C}" srcOrd="0" destOrd="0" presId="urn:microsoft.com/office/officeart/2005/8/layout/default"/>
    <dgm:cxn modelId="{28EB3433-649F-440D-B738-0F596CCD5299}" type="presOf" srcId="{1534E7CD-63C9-4F37-A8AB-925CD4D4526C}" destId="{526FFEB5-2413-4A2F-BCCB-B26E6BA1A32C}" srcOrd="0" destOrd="0" presId="urn:microsoft.com/office/officeart/2005/8/layout/default"/>
    <dgm:cxn modelId="{1B1471D4-21EB-4134-86C7-937A690E31E7}" type="presParOf" srcId="{2AB3008A-8235-461F-8C5C-47BDADCE056A}" destId="{C2F0CB7D-D2C6-4F92-89B1-849AF95FFB49}" srcOrd="0" destOrd="0" presId="urn:microsoft.com/office/officeart/2005/8/layout/default"/>
    <dgm:cxn modelId="{3F950BE2-250A-44A9-B473-4FAE6A05F30D}" type="presParOf" srcId="{2AB3008A-8235-461F-8C5C-47BDADCE056A}" destId="{85C70864-B853-40AA-8EFC-B2C5B63A0DF8}" srcOrd="1" destOrd="0" presId="urn:microsoft.com/office/officeart/2005/8/layout/default"/>
    <dgm:cxn modelId="{300D084B-5C25-4F50-9174-D1D4A6E1AFB3}" type="presParOf" srcId="{2AB3008A-8235-461F-8C5C-47BDADCE056A}" destId="{09206559-3B88-4DE6-A052-74F8218D213C}" srcOrd="2" destOrd="0" presId="urn:microsoft.com/office/officeart/2005/8/layout/default"/>
    <dgm:cxn modelId="{694C85E8-FAC1-41E6-BE04-4405BA55BEE4}" type="presParOf" srcId="{2AB3008A-8235-461F-8C5C-47BDADCE056A}" destId="{D12CDC31-2E4C-4545-B9EC-F6D83491EB33}" srcOrd="3" destOrd="0" presId="urn:microsoft.com/office/officeart/2005/8/layout/default"/>
    <dgm:cxn modelId="{A8D1207F-60AC-4582-833E-417A69B99E16}" type="presParOf" srcId="{2AB3008A-8235-461F-8C5C-47BDADCE056A}" destId="{526FFEB5-2413-4A2F-BCCB-B26E6BA1A32C}" srcOrd="4" destOrd="0" presId="urn:microsoft.com/office/officeart/2005/8/layout/defaul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E8CFD-3CD5-4736-927A-55CEFD1F46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006B0-7F18-4B95-8576-FF92D728B33A}">
      <dgm:prSet phldrT="[Text]" custT="1"/>
      <dgm:spPr>
        <a:solidFill>
          <a:schemeClr val="accent1">
            <a:lumMod val="7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n w="3175">
                <a:solidFill>
                  <a:schemeClr val="bg1"/>
                </a:solidFill>
              </a:ln>
            </a:rPr>
            <a:t>12</a:t>
          </a:r>
          <a:r>
            <a:rPr lang="en-US" sz="2800" b="1" dirty="0" smtClean="0">
              <a:ln w="3175">
                <a:solidFill>
                  <a:schemeClr val="bg1"/>
                </a:solidFill>
              </a:ln>
            </a:rPr>
            <a:t>He said, “But I will be with you, and this shall be the sign for you, that I have sent you: when you have brought the people out of Egypt, you shall serve God on this mountain.”</a:t>
          </a:r>
          <a:endParaRPr lang="en-US" sz="2800" b="1" dirty="0">
            <a:ln w="3175">
              <a:solidFill>
                <a:schemeClr val="bg1"/>
              </a:solidFill>
            </a:ln>
          </a:endParaRPr>
        </a:p>
      </dgm:t>
    </dgm:pt>
    <dgm:pt modelId="{26A8ECF4-2035-4FB8-BCFF-EAA43216D809}" type="parTrans" cxnId="{C199E8D5-D9DE-46A3-B129-295F9C3644A8}">
      <dgm:prSet/>
      <dgm:spPr/>
      <dgm:t>
        <a:bodyPr/>
        <a:lstStyle/>
        <a:p>
          <a:endParaRPr lang="en-US"/>
        </a:p>
      </dgm:t>
    </dgm:pt>
    <dgm:pt modelId="{EC96E438-3283-44BB-BBD7-2C30514FE4AD}" type="sibTrans" cxnId="{C199E8D5-D9DE-46A3-B129-295F9C3644A8}">
      <dgm:prSet/>
      <dgm:spPr/>
      <dgm:t>
        <a:bodyPr/>
        <a:lstStyle/>
        <a:p>
          <a:endParaRPr lang="en-US"/>
        </a:p>
      </dgm:t>
    </dgm:pt>
    <dgm:pt modelId="{B4C43124-6E06-4DAE-B3DE-E0CCFEC666B9}">
      <dgm:prSet phldrT="[Tex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n w="3175">
                <a:solidFill>
                  <a:schemeClr val="bg1"/>
                </a:solidFill>
              </a:ln>
            </a:rPr>
            <a:t>13</a:t>
          </a:r>
          <a:r>
            <a:rPr lang="en-US" sz="2800" b="1" dirty="0" smtClean="0">
              <a:ln w="3175">
                <a:solidFill>
                  <a:schemeClr val="bg1"/>
                </a:solidFill>
              </a:ln>
            </a:rPr>
            <a:t>Then Moses said to God, “If I come to the people of Israel and say to them, ‘The God of your fathers has sent me to you,’ and they ask me, ‘What is his name?’ what shall I say to them?”</a:t>
          </a:r>
          <a:endParaRPr lang="en-US" sz="2800" b="1" dirty="0">
            <a:ln w="3175">
              <a:solidFill>
                <a:schemeClr val="bg1"/>
              </a:solidFill>
            </a:ln>
          </a:endParaRPr>
        </a:p>
      </dgm:t>
    </dgm:pt>
    <dgm:pt modelId="{DD6B1EA9-8D19-4D13-BA3A-CA8DFE88E93E}" type="parTrans" cxnId="{F59A6162-F6D7-457B-8A4D-BE44B1F89432}">
      <dgm:prSet/>
      <dgm:spPr/>
      <dgm:t>
        <a:bodyPr/>
        <a:lstStyle/>
        <a:p>
          <a:endParaRPr lang="en-US"/>
        </a:p>
      </dgm:t>
    </dgm:pt>
    <dgm:pt modelId="{DC6CBE9D-8512-447B-9FCD-193629511AB3}" type="sibTrans" cxnId="{F59A6162-F6D7-457B-8A4D-BE44B1F89432}">
      <dgm:prSet/>
      <dgm:spPr/>
      <dgm:t>
        <a:bodyPr/>
        <a:lstStyle/>
        <a:p>
          <a:endParaRPr lang="en-US"/>
        </a:p>
      </dgm:t>
    </dgm:pt>
    <dgm:pt modelId="{1534E7CD-63C9-4F37-A8AB-925CD4D4526C}">
      <dgm:prSet phldrT="[Text]" custT="1"/>
      <dgm:spPr>
        <a:solidFill>
          <a:schemeClr val="accent1">
            <a:lumMod val="75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en-US" sz="2800" b="1" dirty="0" smtClean="0">
              <a:ln w="3175">
                <a:solidFill>
                  <a:schemeClr val="bg1"/>
                </a:solidFill>
              </a:ln>
            </a:rPr>
            <a:t>14</a:t>
          </a:r>
          <a:r>
            <a:rPr lang="en-US" sz="4200" b="1" dirty="0" smtClean="0">
              <a:ln w="3175">
                <a:solidFill>
                  <a:schemeClr val="bg1"/>
                </a:solidFill>
              </a:ln>
            </a:rPr>
            <a:t>God said to Moses, “</a:t>
          </a:r>
          <a:r>
            <a:rPr lang="en-US" sz="4200" b="1" i="1" u="sng" dirty="0" smtClean="0">
              <a:ln w="3175">
                <a:solidFill>
                  <a:schemeClr val="bg1"/>
                </a:solidFill>
              </a:ln>
            </a:rPr>
            <a:t>I AM who I AM</a:t>
          </a:r>
          <a:r>
            <a:rPr lang="en-US" sz="4200" b="1" dirty="0" smtClean="0">
              <a:ln w="3175">
                <a:solidFill>
                  <a:schemeClr val="bg1"/>
                </a:solidFill>
              </a:ln>
            </a:rPr>
            <a:t>.” And he said, “Say this to the people of Israel, </a:t>
          </a:r>
        </a:p>
        <a:p>
          <a:r>
            <a:rPr lang="en-US" sz="4200" b="1" dirty="0" smtClean="0">
              <a:ln w="3175">
                <a:solidFill>
                  <a:schemeClr val="bg1"/>
                </a:solidFill>
              </a:ln>
            </a:rPr>
            <a:t>‘</a:t>
          </a:r>
          <a:r>
            <a:rPr lang="en-US" sz="4200" b="1" i="1" u="sng" dirty="0" smtClean="0">
              <a:ln w="3175">
                <a:solidFill>
                  <a:schemeClr val="bg1"/>
                </a:solidFill>
              </a:ln>
            </a:rPr>
            <a:t>I AM has sent me to you</a:t>
          </a:r>
          <a:r>
            <a:rPr lang="en-US" sz="4200" b="1" dirty="0" smtClean="0">
              <a:ln w="3175">
                <a:solidFill>
                  <a:schemeClr val="bg1"/>
                </a:solidFill>
              </a:ln>
            </a:rPr>
            <a:t>.’” </a:t>
          </a:r>
          <a:endParaRPr lang="en-US" sz="4200" b="1" dirty="0">
            <a:ln w="3175">
              <a:solidFill>
                <a:schemeClr val="bg1"/>
              </a:solidFill>
            </a:ln>
          </a:endParaRPr>
        </a:p>
      </dgm:t>
    </dgm:pt>
    <dgm:pt modelId="{5F550F2D-ECB5-47FB-B25B-45F1192C1737}" type="parTrans" cxnId="{6438BA22-DF2A-471B-9569-4D25A182FAD5}">
      <dgm:prSet/>
      <dgm:spPr/>
      <dgm:t>
        <a:bodyPr/>
        <a:lstStyle/>
        <a:p>
          <a:endParaRPr lang="en-US"/>
        </a:p>
      </dgm:t>
    </dgm:pt>
    <dgm:pt modelId="{32E55FDB-F071-4475-9D5A-17DFC54BC11E}" type="sibTrans" cxnId="{6438BA22-DF2A-471B-9569-4D25A182FAD5}">
      <dgm:prSet/>
      <dgm:spPr/>
      <dgm:t>
        <a:bodyPr/>
        <a:lstStyle/>
        <a:p>
          <a:endParaRPr lang="en-US"/>
        </a:p>
      </dgm:t>
    </dgm:pt>
    <dgm:pt modelId="{2AB3008A-8235-461F-8C5C-47BDADCE056A}" type="pres">
      <dgm:prSet presAssocID="{3E7E8CFD-3CD5-4736-927A-55CEFD1F46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0CB7D-D2C6-4F92-89B1-849AF95FFB49}" type="pres">
      <dgm:prSet presAssocID="{7AF006B0-7F18-4B95-8576-FF92D728B33A}" presName="node" presStyleLbl="node1" presStyleIdx="0" presStyleCnt="3" custScaleX="101759" custScaleY="146018" custLinFactNeighborX="2056" custLinFactNeighborY="6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70864-B853-40AA-8EFC-B2C5B63A0DF8}" type="pres">
      <dgm:prSet presAssocID="{EC96E438-3283-44BB-BBD7-2C30514FE4AD}" presName="sibTrans" presStyleCnt="0"/>
      <dgm:spPr/>
    </dgm:pt>
    <dgm:pt modelId="{09206559-3B88-4DE6-A052-74F8218D213C}" type="pres">
      <dgm:prSet presAssocID="{B4C43124-6E06-4DAE-B3DE-E0CCFEC666B9}" presName="node" presStyleLbl="node1" presStyleIdx="1" presStyleCnt="3" custScaleX="125813" custScaleY="141424" custLinFactNeighborX="-3036" custLinFactNeighborY="4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CDC31-2E4C-4545-B9EC-F6D83491EB33}" type="pres">
      <dgm:prSet presAssocID="{DC6CBE9D-8512-447B-9FCD-193629511AB3}" presName="sibTrans" presStyleCnt="0"/>
      <dgm:spPr/>
    </dgm:pt>
    <dgm:pt modelId="{526FFEB5-2413-4A2F-BCCB-B26E6BA1A32C}" type="pres">
      <dgm:prSet presAssocID="{1534E7CD-63C9-4F37-A8AB-925CD4D4526C}" presName="node" presStyleLbl="node1" presStyleIdx="2" presStyleCnt="3" custScaleX="207586" custScaleY="139038" custLinFactNeighborX="-861" custLinFactNeighborY="-5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9E8D5-D9DE-46A3-B129-295F9C3644A8}" srcId="{3E7E8CFD-3CD5-4736-927A-55CEFD1F4683}" destId="{7AF006B0-7F18-4B95-8576-FF92D728B33A}" srcOrd="0" destOrd="0" parTransId="{26A8ECF4-2035-4FB8-BCFF-EAA43216D809}" sibTransId="{EC96E438-3283-44BB-BBD7-2C30514FE4AD}"/>
    <dgm:cxn modelId="{46C9887B-C864-4197-B188-A19353387A0E}" type="presOf" srcId="{1534E7CD-63C9-4F37-A8AB-925CD4D4526C}" destId="{526FFEB5-2413-4A2F-BCCB-B26E6BA1A32C}" srcOrd="0" destOrd="0" presId="urn:microsoft.com/office/officeart/2005/8/layout/default"/>
    <dgm:cxn modelId="{6438BA22-DF2A-471B-9569-4D25A182FAD5}" srcId="{3E7E8CFD-3CD5-4736-927A-55CEFD1F4683}" destId="{1534E7CD-63C9-4F37-A8AB-925CD4D4526C}" srcOrd="2" destOrd="0" parTransId="{5F550F2D-ECB5-47FB-B25B-45F1192C1737}" sibTransId="{32E55FDB-F071-4475-9D5A-17DFC54BC11E}"/>
    <dgm:cxn modelId="{F59A6162-F6D7-457B-8A4D-BE44B1F89432}" srcId="{3E7E8CFD-3CD5-4736-927A-55CEFD1F4683}" destId="{B4C43124-6E06-4DAE-B3DE-E0CCFEC666B9}" srcOrd="1" destOrd="0" parTransId="{DD6B1EA9-8D19-4D13-BA3A-CA8DFE88E93E}" sibTransId="{DC6CBE9D-8512-447B-9FCD-193629511AB3}"/>
    <dgm:cxn modelId="{C42DF176-16F6-439D-8A7E-4B3CFDB17F88}" type="presOf" srcId="{B4C43124-6E06-4DAE-B3DE-E0CCFEC666B9}" destId="{09206559-3B88-4DE6-A052-74F8218D213C}" srcOrd="0" destOrd="0" presId="urn:microsoft.com/office/officeart/2005/8/layout/default"/>
    <dgm:cxn modelId="{5C467D5F-AD29-4133-9365-F20E1C61BA48}" type="presOf" srcId="{7AF006B0-7F18-4B95-8576-FF92D728B33A}" destId="{C2F0CB7D-D2C6-4F92-89B1-849AF95FFB49}" srcOrd="0" destOrd="0" presId="urn:microsoft.com/office/officeart/2005/8/layout/default"/>
    <dgm:cxn modelId="{BB98A48F-AD32-4164-955C-6CD1730A3FD4}" type="presOf" srcId="{3E7E8CFD-3CD5-4736-927A-55CEFD1F4683}" destId="{2AB3008A-8235-461F-8C5C-47BDADCE056A}" srcOrd="0" destOrd="0" presId="urn:microsoft.com/office/officeart/2005/8/layout/default"/>
    <dgm:cxn modelId="{57EAC9FE-577B-4E2A-AE86-5B0AFE3D3D15}" type="presParOf" srcId="{2AB3008A-8235-461F-8C5C-47BDADCE056A}" destId="{C2F0CB7D-D2C6-4F92-89B1-849AF95FFB49}" srcOrd="0" destOrd="0" presId="urn:microsoft.com/office/officeart/2005/8/layout/default"/>
    <dgm:cxn modelId="{731D4A2E-7DBF-43E9-BAAF-170A5730810C}" type="presParOf" srcId="{2AB3008A-8235-461F-8C5C-47BDADCE056A}" destId="{85C70864-B853-40AA-8EFC-B2C5B63A0DF8}" srcOrd="1" destOrd="0" presId="urn:microsoft.com/office/officeart/2005/8/layout/default"/>
    <dgm:cxn modelId="{3F318CDB-FB04-435A-BC57-90D21A5616D6}" type="presParOf" srcId="{2AB3008A-8235-461F-8C5C-47BDADCE056A}" destId="{09206559-3B88-4DE6-A052-74F8218D213C}" srcOrd="2" destOrd="0" presId="urn:microsoft.com/office/officeart/2005/8/layout/default"/>
    <dgm:cxn modelId="{C27E02E6-1636-4E07-8DD8-9D87A9B530C9}" type="presParOf" srcId="{2AB3008A-8235-461F-8C5C-47BDADCE056A}" destId="{D12CDC31-2E4C-4545-B9EC-F6D83491EB33}" srcOrd="3" destOrd="0" presId="urn:microsoft.com/office/officeart/2005/8/layout/default"/>
    <dgm:cxn modelId="{BF87ACBA-D8F2-46B0-90D4-9B210FE05D7D}" type="presParOf" srcId="{2AB3008A-8235-461F-8C5C-47BDADCE056A}" destId="{526FFEB5-2413-4A2F-BCCB-B26E6BA1A3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7D6A7-49AC-4835-B545-24FC97ADFE12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04761-651F-49E9-A212-DE33E2A96E23}">
      <dgm:prSet phldrT="[Text]"/>
      <dgm:spPr/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Matthew 12:6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85B833FA-8A5D-4F85-919E-05D76DDA840C}" type="parTrans" cxnId="{8FE793A3-12E3-475B-A9BE-4E0FDF88A98C}">
      <dgm:prSet/>
      <dgm:spPr/>
      <dgm:t>
        <a:bodyPr/>
        <a:lstStyle/>
        <a:p>
          <a:endParaRPr lang="en-US"/>
        </a:p>
      </dgm:t>
    </dgm:pt>
    <dgm:pt modelId="{E1EB0B0D-729A-43F4-8616-DF81AFBE1BF3}" type="sibTrans" cxnId="{8FE793A3-12E3-475B-A9BE-4E0FDF88A98C}">
      <dgm:prSet/>
      <dgm:spPr/>
      <dgm:t>
        <a:bodyPr/>
        <a:lstStyle/>
        <a:p>
          <a:endParaRPr lang="en-US"/>
        </a:p>
      </dgm:t>
    </dgm:pt>
    <dgm:pt modelId="{B89BC5BF-A33B-4E56-AFCA-BE1D89A5E55A}">
      <dgm:prSet phldrT="[Text]"/>
      <dgm:spPr>
        <a:solidFill>
          <a:srgbClr val="0B0026"/>
        </a:solidFill>
      </dgm:spPr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..”One greater than the Temple is here”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A3127009-EC84-45C9-A520-F36740D1B679}" type="parTrans" cxnId="{0C662C96-9639-4449-B3E6-8DDF2D74B48F}">
      <dgm:prSet/>
      <dgm:spPr/>
      <dgm:t>
        <a:bodyPr/>
        <a:lstStyle/>
        <a:p>
          <a:endParaRPr lang="en-US"/>
        </a:p>
      </dgm:t>
    </dgm:pt>
    <dgm:pt modelId="{7C65EA40-36E4-4E1F-81EF-A4301810B7B4}" type="sibTrans" cxnId="{0C662C96-9639-4449-B3E6-8DDF2D74B48F}">
      <dgm:prSet/>
      <dgm:spPr/>
      <dgm:t>
        <a:bodyPr/>
        <a:lstStyle/>
        <a:p>
          <a:endParaRPr lang="en-US"/>
        </a:p>
      </dgm:t>
    </dgm:pt>
    <dgm:pt modelId="{D7D9F9EB-3210-454E-BDD2-B4528A249C5A}">
      <dgm:prSet phldrT="[Text]"/>
      <dgm:spPr/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Matthew 12:41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2181BF21-A40F-4722-AB9D-9A58A656269B}" type="parTrans" cxnId="{9E6EDF44-068F-41E9-9042-76B28DECB26E}">
      <dgm:prSet/>
      <dgm:spPr/>
      <dgm:t>
        <a:bodyPr/>
        <a:lstStyle/>
        <a:p>
          <a:endParaRPr lang="en-US"/>
        </a:p>
      </dgm:t>
    </dgm:pt>
    <dgm:pt modelId="{55865670-E2DD-4E2B-AC50-9F5CE1D3DB56}" type="sibTrans" cxnId="{9E6EDF44-068F-41E9-9042-76B28DECB26E}">
      <dgm:prSet/>
      <dgm:spPr/>
      <dgm:t>
        <a:bodyPr/>
        <a:lstStyle/>
        <a:p>
          <a:endParaRPr lang="en-US"/>
        </a:p>
      </dgm:t>
    </dgm:pt>
    <dgm:pt modelId="{807E60D3-691E-4716-B225-154F171059DF}">
      <dgm:prSet phldrT="[Text]"/>
      <dgm:spPr>
        <a:solidFill>
          <a:srgbClr val="B88F0C"/>
        </a:solidFill>
      </dgm:spPr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..”One greater than Jonah is here”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490D2289-7DA0-454C-9B36-AD2CC43D6F49}" type="parTrans" cxnId="{C63CC45E-8155-4CBD-A570-5150884847A2}">
      <dgm:prSet/>
      <dgm:spPr/>
      <dgm:t>
        <a:bodyPr/>
        <a:lstStyle/>
        <a:p>
          <a:endParaRPr lang="en-US"/>
        </a:p>
      </dgm:t>
    </dgm:pt>
    <dgm:pt modelId="{7D8F813F-9684-46B7-8762-C2A55430AA7D}" type="sibTrans" cxnId="{C63CC45E-8155-4CBD-A570-5150884847A2}">
      <dgm:prSet/>
      <dgm:spPr/>
      <dgm:t>
        <a:bodyPr/>
        <a:lstStyle/>
        <a:p>
          <a:endParaRPr lang="en-US"/>
        </a:p>
      </dgm:t>
    </dgm:pt>
    <dgm:pt modelId="{F0644789-63E7-45E2-9BC6-A02562E4CFF5}">
      <dgm:prSet phldrT="[Text]"/>
      <dgm:spPr/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Matthew 12:42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2A7780FB-3266-413B-9129-55CD91C15EDC}" type="parTrans" cxnId="{DEB37F4A-DBB7-4605-8EB2-CCC5713F2C7A}">
      <dgm:prSet/>
      <dgm:spPr/>
      <dgm:t>
        <a:bodyPr/>
        <a:lstStyle/>
        <a:p>
          <a:endParaRPr lang="en-US"/>
        </a:p>
      </dgm:t>
    </dgm:pt>
    <dgm:pt modelId="{10D379E9-0688-45CE-90B6-AD9D20864D65}" type="sibTrans" cxnId="{DEB37F4A-DBB7-4605-8EB2-CCC5713F2C7A}">
      <dgm:prSet/>
      <dgm:spPr/>
      <dgm:t>
        <a:bodyPr/>
        <a:lstStyle/>
        <a:p>
          <a:endParaRPr lang="en-US"/>
        </a:p>
      </dgm:t>
    </dgm:pt>
    <dgm:pt modelId="{F943CE2A-829A-48D7-940F-18123D1173E6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..”One greater than Solomon is here”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50F6FFD2-EF33-411F-8FAA-1E8E733648D9}" type="parTrans" cxnId="{A45D8170-AE3D-4191-947C-95AB9EA47BCC}">
      <dgm:prSet/>
      <dgm:spPr/>
      <dgm:t>
        <a:bodyPr/>
        <a:lstStyle/>
        <a:p>
          <a:endParaRPr lang="en-US"/>
        </a:p>
      </dgm:t>
    </dgm:pt>
    <dgm:pt modelId="{2F5E23E5-4244-429D-901C-BE0505D76F4B}" type="sibTrans" cxnId="{A45D8170-AE3D-4191-947C-95AB9EA47BCC}">
      <dgm:prSet/>
      <dgm:spPr/>
      <dgm:t>
        <a:bodyPr/>
        <a:lstStyle/>
        <a:p>
          <a:endParaRPr lang="en-US"/>
        </a:p>
      </dgm:t>
    </dgm:pt>
    <dgm:pt modelId="{499B99FB-0563-411C-AFC8-5BB9704A2A28}" type="pres">
      <dgm:prSet presAssocID="{7097D6A7-49AC-4835-B545-24FC97ADFE1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66A15A-625D-4C53-8F0E-57A08E13D194}" type="pres">
      <dgm:prSet presAssocID="{F0644789-63E7-45E2-9BC6-A02562E4CFF5}" presName="ChildAccent3" presStyleCnt="0"/>
      <dgm:spPr/>
    </dgm:pt>
    <dgm:pt modelId="{DBF7AC9F-662F-414F-AC9A-FDC6E532B909}" type="pres">
      <dgm:prSet presAssocID="{F0644789-63E7-45E2-9BC6-A02562E4CFF5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1166EBF4-B9F0-4B3E-A716-3CC17E1FB660}" type="pres">
      <dgm:prSet presAssocID="{F0644789-63E7-45E2-9BC6-A02562E4CFF5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B26DB-AFE0-4867-9414-DA17B02056DF}" type="pres">
      <dgm:prSet presAssocID="{F0644789-63E7-45E2-9BC6-A02562E4CFF5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84927-9E89-4FA6-B007-417A19E5C76F}" type="pres">
      <dgm:prSet presAssocID="{D7D9F9EB-3210-454E-BDD2-B4528A249C5A}" presName="ChildAccent2" presStyleCnt="0"/>
      <dgm:spPr/>
    </dgm:pt>
    <dgm:pt modelId="{7C1159B2-154A-445B-9F4C-C9BA6F84980E}" type="pres">
      <dgm:prSet presAssocID="{D7D9F9EB-3210-454E-BDD2-B4528A249C5A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4829614A-8FFE-41F3-A897-35B0C43B6AFC}" type="pres">
      <dgm:prSet presAssocID="{D7D9F9EB-3210-454E-BDD2-B4528A249C5A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5DA54-C5E1-4583-AAB2-9C5B2F17F616}" type="pres">
      <dgm:prSet presAssocID="{D7D9F9EB-3210-454E-BDD2-B4528A249C5A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9CA8F-B0F5-4604-B9BE-66325C59F0C7}" type="pres">
      <dgm:prSet presAssocID="{D8E04761-651F-49E9-A212-DE33E2A96E23}" presName="ChildAccent1" presStyleCnt="0"/>
      <dgm:spPr/>
    </dgm:pt>
    <dgm:pt modelId="{02080BCB-AB58-472B-9902-69E8C6013760}" type="pres">
      <dgm:prSet presAssocID="{D8E04761-651F-49E9-A212-DE33E2A96E23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32156DAD-01BE-408D-B2E3-EA9E6F31BC87}" type="pres">
      <dgm:prSet presAssocID="{D8E04761-651F-49E9-A212-DE33E2A96E2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5C8EC-2D1B-45EF-B05E-93F53C5B9037}" type="pres">
      <dgm:prSet presAssocID="{D8E04761-651F-49E9-A212-DE33E2A96E2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EDF44-068F-41E9-9042-76B28DECB26E}" srcId="{7097D6A7-49AC-4835-B545-24FC97ADFE12}" destId="{D7D9F9EB-3210-454E-BDD2-B4528A249C5A}" srcOrd="1" destOrd="0" parTransId="{2181BF21-A40F-4722-AB9D-9A58A656269B}" sibTransId="{55865670-E2DD-4E2B-AC50-9F5CE1D3DB56}"/>
    <dgm:cxn modelId="{7802FA24-FE1F-4C4E-8E20-930962E255E2}" type="presOf" srcId="{F943CE2A-829A-48D7-940F-18123D1173E6}" destId="{DBF7AC9F-662F-414F-AC9A-FDC6E532B909}" srcOrd="0" destOrd="0" presId="urn:microsoft.com/office/officeart/2011/layout/InterconnectedBlockProcess"/>
    <dgm:cxn modelId="{E88136F8-4650-4F5E-B661-182145095B88}" type="presOf" srcId="{D7D9F9EB-3210-454E-BDD2-B4528A249C5A}" destId="{14F5DA54-C5E1-4583-AAB2-9C5B2F17F616}" srcOrd="0" destOrd="0" presId="urn:microsoft.com/office/officeart/2011/layout/InterconnectedBlockProcess"/>
    <dgm:cxn modelId="{0699F8C2-ADFA-4A3E-9424-302CA33B3718}" type="presOf" srcId="{807E60D3-691E-4716-B225-154F171059DF}" destId="{7C1159B2-154A-445B-9F4C-C9BA6F84980E}" srcOrd="0" destOrd="0" presId="urn:microsoft.com/office/officeart/2011/layout/InterconnectedBlockProcess"/>
    <dgm:cxn modelId="{DEB37F4A-DBB7-4605-8EB2-CCC5713F2C7A}" srcId="{7097D6A7-49AC-4835-B545-24FC97ADFE12}" destId="{F0644789-63E7-45E2-9BC6-A02562E4CFF5}" srcOrd="2" destOrd="0" parTransId="{2A7780FB-3266-413B-9129-55CD91C15EDC}" sibTransId="{10D379E9-0688-45CE-90B6-AD9D20864D65}"/>
    <dgm:cxn modelId="{C4D56ACF-8CDA-45B0-B1CF-FE75DD86D213}" type="presOf" srcId="{7097D6A7-49AC-4835-B545-24FC97ADFE12}" destId="{499B99FB-0563-411C-AFC8-5BB9704A2A28}" srcOrd="0" destOrd="0" presId="urn:microsoft.com/office/officeart/2011/layout/InterconnectedBlockProcess"/>
    <dgm:cxn modelId="{483BD6E3-7FC0-4988-B39C-16AD2428A3AE}" type="presOf" srcId="{B89BC5BF-A33B-4E56-AFCA-BE1D89A5E55A}" destId="{32156DAD-01BE-408D-B2E3-EA9E6F31BC87}" srcOrd="1" destOrd="0" presId="urn:microsoft.com/office/officeart/2011/layout/InterconnectedBlockProcess"/>
    <dgm:cxn modelId="{5E7BEAEB-666E-417E-BF17-11978202A683}" type="presOf" srcId="{F0644789-63E7-45E2-9BC6-A02562E4CFF5}" destId="{9CCB26DB-AFE0-4867-9414-DA17B02056DF}" srcOrd="0" destOrd="0" presId="urn:microsoft.com/office/officeart/2011/layout/InterconnectedBlockProcess"/>
    <dgm:cxn modelId="{C06F4332-1D37-4961-898B-EA72E405BA9F}" type="presOf" srcId="{B89BC5BF-A33B-4E56-AFCA-BE1D89A5E55A}" destId="{02080BCB-AB58-472B-9902-69E8C6013760}" srcOrd="0" destOrd="0" presId="urn:microsoft.com/office/officeart/2011/layout/InterconnectedBlockProcess"/>
    <dgm:cxn modelId="{D9151CE8-BF6F-4E93-B010-7699F135BC2D}" type="presOf" srcId="{F943CE2A-829A-48D7-940F-18123D1173E6}" destId="{1166EBF4-B9F0-4B3E-A716-3CC17E1FB660}" srcOrd="1" destOrd="0" presId="urn:microsoft.com/office/officeart/2011/layout/InterconnectedBlockProcess"/>
    <dgm:cxn modelId="{0C662C96-9639-4449-B3E6-8DDF2D74B48F}" srcId="{D8E04761-651F-49E9-A212-DE33E2A96E23}" destId="{B89BC5BF-A33B-4E56-AFCA-BE1D89A5E55A}" srcOrd="0" destOrd="0" parTransId="{A3127009-EC84-45C9-A520-F36740D1B679}" sibTransId="{7C65EA40-36E4-4E1F-81EF-A4301810B7B4}"/>
    <dgm:cxn modelId="{A45D8170-AE3D-4191-947C-95AB9EA47BCC}" srcId="{F0644789-63E7-45E2-9BC6-A02562E4CFF5}" destId="{F943CE2A-829A-48D7-940F-18123D1173E6}" srcOrd="0" destOrd="0" parTransId="{50F6FFD2-EF33-411F-8FAA-1E8E733648D9}" sibTransId="{2F5E23E5-4244-429D-901C-BE0505D76F4B}"/>
    <dgm:cxn modelId="{FB9576B2-6254-463B-B05C-E5C3603968EC}" type="presOf" srcId="{807E60D3-691E-4716-B225-154F171059DF}" destId="{4829614A-8FFE-41F3-A897-35B0C43B6AFC}" srcOrd="1" destOrd="0" presId="urn:microsoft.com/office/officeart/2011/layout/InterconnectedBlockProcess"/>
    <dgm:cxn modelId="{C63CC45E-8155-4CBD-A570-5150884847A2}" srcId="{D7D9F9EB-3210-454E-BDD2-B4528A249C5A}" destId="{807E60D3-691E-4716-B225-154F171059DF}" srcOrd="0" destOrd="0" parTransId="{490D2289-7DA0-454C-9B36-AD2CC43D6F49}" sibTransId="{7D8F813F-9684-46B7-8762-C2A55430AA7D}"/>
    <dgm:cxn modelId="{8FE793A3-12E3-475B-A9BE-4E0FDF88A98C}" srcId="{7097D6A7-49AC-4835-B545-24FC97ADFE12}" destId="{D8E04761-651F-49E9-A212-DE33E2A96E23}" srcOrd="0" destOrd="0" parTransId="{85B833FA-8A5D-4F85-919E-05D76DDA840C}" sibTransId="{E1EB0B0D-729A-43F4-8616-DF81AFBE1BF3}"/>
    <dgm:cxn modelId="{5C46ED6A-5E0A-4F47-804D-53218E446AC6}" type="presOf" srcId="{D8E04761-651F-49E9-A212-DE33E2A96E23}" destId="{71B5C8EC-2D1B-45EF-B05E-93F53C5B9037}" srcOrd="0" destOrd="0" presId="urn:microsoft.com/office/officeart/2011/layout/InterconnectedBlockProcess"/>
    <dgm:cxn modelId="{D54DDB1C-E89F-4E24-9C11-BE730EDA8F81}" type="presParOf" srcId="{499B99FB-0563-411C-AFC8-5BB9704A2A28}" destId="{6966A15A-625D-4C53-8F0E-57A08E13D194}" srcOrd="0" destOrd="0" presId="urn:microsoft.com/office/officeart/2011/layout/InterconnectedBlockProcess"/>
    <dgm:cxn modelId="{45CB84CF-E01C-435C-BE58-75E55C838A2D}" type="presParOf" srcId="{6966A15A-625D-4C53-8F0E-57A08E13D194}" destId="{DBF7AC9F-662F-414F-AC9A-FDC6E532B909}" srcOrd="0" destOrd="0" presId="urn:microsoft.com/office/officeart/2011/layout/InterconnectedBlockProcess"/>
    <dgm:cxn modelId="{E1873B3D-A009-4388-A54B-00E3BED5E820}" type="presParOf" srcId="{499B99FB-0563-411C-AFC8-5BB9704A2A28}" destId="{1166EBF4-B9F0-4B3E-A716-3CC17E1FB660}" srcOrd="1" destOrd="0" presId="urn:microsoft.com/office/officeart/2011/layout/InterconnectedBlockProcess"/>
    <dgm:cxn modelId="{3B560616-9C7F-4ECA-9D19-6FA788361A44}" type="presParOf" srcId="{499B99FB-0563-411C-AFC8-5BB9704A2A28}" destId="{9CCB26DB-AFE0-4867-9414-DA17B02056DF}" srcOrd="2" destOrd="0" presId="urn:microsoft.com/office/officeart/2011/layout/InterconnectedBlockProcess"/>
    <dgm:cxn modelId="{FCE94164-B4E3-47D7-B231-74E7C50A85AF}" type="presParOf" srcId="{499B99FB-0563-411C-AFC8-5BB9704A2A28}" destId="{BAA84927-9E89-4FA6-B007-417A19E5C76F}" srcOrd="3" destOrd="0" presId="urn:microsoft.com/office/officeart/2011/layout/InterconnectedBlockProcess"/>
    <dgm:cxn modelId="{ECB25308-C82C-4B2D-B440-AB5087AFB890}" type="presParOf" srcId="{BAA84927-9E89-4FA6-B007-417A19E5C76F}" destId="{7C1159B2-154A-445B-9F4C-C9BA6F84980E}" srcOrd="0" destOrd="0" presId="urn:microsoft.com/office/officeart/2011/layout/InterconnectedBlockProcess"/>
    <dgm:cxn modelId="{B43A3939-4E41-4CAB-AAD1-3E7AFBE791B9}" type="presParOf" srcId="{499B99FB-0563-411C-AFC8-5BB9704A2A28}" destId="{4829614A-8FFE-41F3-A897-35B0C43B6AFC}" srcOrd="4" destOrd="0" presId="urn:microsoft.com/office/officeart/2011/layout/InterconnectedBlockProcess"/>
    <dgm:cxn modelId="{3C6A3B37-E412-4694-9438-4C83410105E6}" type="presParOf" srcId="{499B99FB-0563-411C-AFC8-5BB9704A2A28}" destId="{14F5DA54-C5E1-4583-AAB2-9C5B2F17F616}" srcOrd="5" destOrd="0" presId="urn:microsoft.com/office/officeart/2011/layout/InterconnectedBlockProcess"/>
    <dgm:cxn modelId="{E1B5999F-22C0-4FF7-A74A-4355620824B6}" type="presParOf" srcId="{499B99FB-0563-411C-AFC8-5BB9704A2A28}" destId="{9FD9CA8F-B0F5-4604-B9BE-66325C59F0C7}" srcOrd="6" destOrd="0" presId="urn:microsoft.com/office/officeart/2011/layout/InterconnectedBlockProcess"/>
    <dgm:cxn modelId="{AD5FBCE9-D5CC-47B1-9FC3-2C9E45EF6EAE}" type="presParOf" srcId="{9FD9CA8F-B0F5-4604-B9BE-66325C59F0C7}" destId="{02080BCB-AB58-472B-9902-69E8C6013760}" srcOrd="0" destOrd="0" presId="urn:microsoft.com/office/officeart/2011/layout/InterconnectedBlockProcess"/>
    <dgm:cxn modelId="{DB85D394-9644-4A99-BB76-AA48DF7382E2}" type="presParOf" srcId="{499B99FB-0563-411C-AFC8-5BB9704A2A28}" destId="{32156DAD-01BE-408D-B2E3-EA9E6F31BC87}" srcOrd="7" destOrd="0" presId="urn:microsoft.com/office/officeart/2011/layout/InterconnectedBlockProcess"/>
    <dgm:cxn modelId="{C8B87EB9-A809-4658-BE46-D1D277C53A30}" type="presParOf" srcId="{499B99FB-0563-411C-AFC8-5BB9704A2A28}" destId="{71B5C8EC-2D1B-45EF-B05E-93F53C5B9037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7D6A7-49AC-4835-B545-24FC97ADFE12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04761-651F-49E9-A212-DE33E2A96E23}">
      <dgm:prSet phldrT="[Text]"/>
      <dgm:spPr/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Matthew 12:6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85B833FA-8A5D-4F85-919E-05D76DDA840C}" type="parTrans" cxnId="{8FE793A3-12E3-475B-A9BE-4E0FDF88A98C}">
      <dgm:prSet/>
      <dgm:spPr/>
      <dgm:t>
        <a:bodyPr/>
        <a:lstStyle/>
        <a:p>
          <a:endParaRPr lang="en-US"/>
        </a:p>
      </dgm:t>
    </dgm:pt>
    <dgm:pt modelId="{E1EB0B0D-729A-43F4-8616-DF81AFBE1BF3}" type="sibTrans" cxnId="{8FE793A3-12E3-475B-A9BE-4E0FDF88A98C}">
      <dgm:prSet/>
      <dgm:spPr/>
      <dgm:t>
        <a:bodyPr/>
        <a:lstStyle/>
        <a:p>
          <a:endParaRPr lang="en-US"/>
        </a:p>
      </dgm:t>
    </dgm:pt>
    <dgm:pt modelId="{B89BC5BF-A33B-4E56-AFCA-BE1D89A5E55A}">
      <dgm:prSet phldrT="[Text]"/>
      <dgm:spPr>
        <a:solidFill>
          <a:srgbClr val="0B0026"/>
        </a:solidFill>
      </dgm:spPr>
      <dgm:t>
        <a:bodyPr/>
        <a:lstStyle/>
        <a:p>
          <a:r>
            <a:rPr lang="en-US" b="1" dirty="0" smtClean="0">
              <a:ln w="6350">
                <a:noFill/>
              </a:ln>
            </a:rPr>
            <a:t>...”One greater than the Temple is here</a:t>
          </a:r>
          <a:r>
            <a:rPr lang="en-US" b="1" dirty="0" smtClean="0">
              <a:ln w="6350">
                <a:solidFill>
                  <a:schemeClr val="bg1"/>
                </a:solidFill>
              </a:ln>
            </a:rPr>
            <a:t>”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A3127009-EC84-45C9-A520-F36740D1B679}" type="parTrans" cxnId="{0C662C96-9639-4449-B3E6-8DDF2D74B48F}">
      <dgm:prSet/>
      <dgm:spPr/>
      <dgm:t>
        <a:bodyPr/>
        <a:lstStyle/>
        <a:p>
          <a:endParaRPr lang="en-US"/>
        </a:p>
      </dgm:t>
    </dgm:pt>
    <dgm:pt modelId="{7C65EA40-36E4-4E1F-81EF-A4301810B7B4}" type="sibTrans" cxnId="{0C662C96-9639-4449-B3E6-8DDF2D74B48F}">
      <dgm:prSet/>
      <dgm:spPr/>
      <dgm:t>
        <a:bodyPr/>
        <a:lstStyle/>
        <a:p>
          <a:endParaRPr lang="en-US"/>
        </a:p>
      </dgm:t>
    </dgm:pt>
    <dgm:pt modelId="{499B99FB-0563-411C-AFC8-5BB9704A2A28}" type="pres">
      <dgm:prSet presAssocID="{7097D6A7-49AC-4835-B545-24FC97ADFE1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D9CA8F-B0F5-4604-B9BE-66325C59F0C7}" type="pres">
      <dgm:prSet presAssocID="{D8E04761-651F-49E9-A212-DE33E2A96E23}" presName="ChildAccent1" presStyleCnt="0"/>
      <dgm:spPr/>
    </dgm:pt>
    <dgm:pt modelId="{02080BCB-AB58-472B-9902-69E8C6013760}" type="pres">
      <dgm:prSet presAssocID="{D8E04761-651F-49E9-A212-DE33E2A96E23}" presName="ChildAccent" presStyleLbl="alignImgPlace1" presStyleIdx="0" presStyleCnt="1" custScaleX="196640" custScaleY="15151" custLinFactNeighborX="49530" custLinFactNeighborY="-78693"/>
      <dgm:spPr/>
      <dgm:t>
        <a:bodyPr/>
        <a:lstStyle/>
        <a:p>
          <a:endParaRPr lang="en-US"/>
        </a:p>
      </dgm:t>
    </dgm:pt>
    <dgm:pt modelId="{32156DAD-01BE-408D-B2E3-EA9E6F31BC87}" type="pres">
      <dgm:prSet presAssocID="{D8E04761-651F-49E9-A212-DE33E2A96E2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5C8EC-2D1B-45EF-B05E-93F53C5B9037}" type="pres">
      <dgm:prSet presAssocID="{D8E04761-651F-49E9-A212-DE33E2A96E23}" presName="Parent1" presStyleLbl="node1" presStyleIdx="0" presStyleCnt="1" custScaleY="85202" custLinFactY="-23153" custLinFactNeighborX="-98148" custLinFactNeighborY="-10000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70899-64AA-49C7-B831-0414472034BA}" type="presOf" srcId="{B89BC5BF-A33B-4E56-AFCA-BE1D89A5E55A}" destId="{02080BCB-AB58-472B-9902-69E8C6013760}" srcOrd="0" destOrd="0" presId="urn:microsoft.com/office/officeart/2011/layout/InterconnectedBlockProcess"/>
    <dgm:cxn modelId="{424248C8-BD7B-45BF-B4FC-A86FEF5AF32D}" type="presOf" srcId="{D8E04761-651F-49E9-A212-DE33E2A96E23}" destId="{71B5C8EC-2D1B-45EF-B05E-93F53C5B9037}" srcOrd="0" destOrd="0" presId="urn:microsoft.com/office/officeart/2011/layout/InterconnectedBlockProcess"/>
    <dgm:cxn modelId="{0C662C96-9639-4449-B3E6-8DDF2D74B48F}" srcId="{D8E04761-651F-49E9-A212-DE33E2A96E23}" destId="{B89BC5BF-A33B-4E56-AFCA-BE1D89A5E55A}" srcOrd="0" destOrd="0" parTransId="{A3127009-EC84-45C9-A520-F36740D1B679}" sibTransId="{7C65EA40-36E4-4E1F-81EF-A4301810B7B4}"/>
    <dgm:cxn modelId="{56B5E5D7-733D-425C-8259-F2E77ADE53CD}" type="presOf" srcId="{B89BC5BF-A33B-4E56-AFCA-BE1D89A5E55A}" destId="{32156DAD-01BE-408D-B2E3-EA9E6F31BC87}" srcOrd="1" destOrd="0" presId="urn:microsoft.com/office/officeart/2011/layout/InterconnectedBlockProcess"/>
    <dgm:cxn modelId="{D6C85740-C8E2-43A8-9F85-0A34473E5A8B}" type="presOf" srcId="{7097D6A7-49AC-4835-B545-24FC97ADFE12}" destId="{499B99FB-0563-411C-AFC8-5BB9704A2A28}" srcOrd="0" destOrd="0" presId="urn:microsoft.com/office/officeart/2011/layout/InterconnectedBlockProcess"/>
    <dgm:cxn modelId="{8FE793A3-12E3-475B-A9BE-4E0FDF88A98C}" srcId="{7097D6A7-49AC-4835-B545-24FC97ADFE12}" destId="{D8E04761-651F-49E9-A212-DE33E2A96E23}" srcOrd="0" destOrd="0" parTransId="{85B833FA-8A5D-4F85-919E-05D76DDA840C}" sibTransId="{E1EB0B0D-729A-43F4-8616-DF81AFBE1BF3}"/>
    <dgm:cxn modelId="{597A82A7-CA76-4E16-9D52-64A0198E7818}" type="presParOf" srcId="{499B99FB-0563-411C-AFC8-5BB9704A2A28}" destId="{9FD9CA8F-B0F5-4604-B9BE-66325C59F0C7}" srcOrd="0" destOrd="0" presId="urn:microsoft.com/office/officeart/2011/layout/InterconnectedBlockProcess"/>
    <dgm:cxn modelId="{D9992F53-5570-4B8F-9386-E0EB94753F61}" type="presParOf" srcId="{9FD9CA8F-B0F5-4604-B9BE-66325C59F0C7}" destId="{02080BCB-AB58-472B-9902-69E8C6013760}" srcOrd="0" destOrd="0" presId="urn:microsoft.com/office/officeart/2011/layout/InterconnectedBlockProcess"/>
    <dgm:cxn modelId="{3F1C1FE9-A46A-43CF-ACED-E5376A0E0089}" type="presParOf" srcId="{499B99FB-0563-411C-AFC8-5BB9704A2A28}" destId="{32156DAD-01BE-408D-B2E3-EA9E6F31BC87}" srcOrd="1" destOrd="0" presId="urn:microsoft.com/office/officeart/2011/layout/InterconnectedBlockProcess"/>
    <dgm:cxn modelId="{27984004-65CA-4B32-AE90-50B78D05F9C6}" type="presParOf" srcId="{499B99FB-0563-411C-AFC8-5BB9704A2A28}" destId="{71B5C8EC-2D1B-45EF-B05E-93F53C5B9037}" srcOrd="2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97D6A7-49AC-4835-B545-24FC97ADFE12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9F9EB-3210-454E-BDD2-B4528A249C5A}">
      <dgm:prSet phldrT="[Text]"/>
      <dgm:spPr/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Matthew 12:41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2181BF21-A40F-4722-AB9D-9A58A656269B}" type="parTrans" cxnId="{9E6EDF44-068F-41E9-9042-76B28DECB26E}">
      <dgm:prSet/>
      <dgm:spPr/>
      <dgm:t>
        <a:bodyPr/>
        <a:lstStyle/>
        <a:p>
          <a:endParaRPr lang="en-US"/>
        </a:p>
      </dgm:t>
    </dgm:pt>
    <dgm:pt modelId="{55865670-E2DD-4E2B-AC50-9F5CE1D3DB56}" type="sibTrans" cxnId="{9E6EDF44-068F-41E9-9042-76B28DECB26E}">
      <dgm:prSet/>
      <dgm:spPr/>
      <dgm:t>
        <a:bodyPr/>
        <a:lstStyle/>
        <a:p>
          <a:endParaRPr lang="en-US"/>
        </a:p>
      </dgm:t>
    </dgm:pt>
    <dgm:pt modelId="{807E60D3-691E-4716-B225-154F171059DF}">
      <dgm:prSet phldrT="[Text]"/>
      <dgm:spPr>
        <a:solidFill>
          <a:srgbClr val="B88F0C"/>
        </a:solidFill>
      </dgm:spPr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..”One greater than Jonah is here”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490D2289-7DA0-454C-9B36-AD2CC43D6F49}" type="parTrans" cxnId="{C63CC45E-8155-4CBD-A570-5150884847A2}">
      <dgm:prSet/>
      <dgm:spPr/>
      <dgm:t>
        <a:bodyPr/>
        <a:lstStyle/>
        <a:p>
          <a:endParaRPr lang="en-US"/>
        </a:p>
      </dgm:t>
    </dgm:pt>
    <dgm:pt modelId="{7D8F813F-9684-46B7-8762-C2A55430AA7D}" type="sibTrans" cxnId="{C63CC45E-8155-4CBD-A570-5150884847A2}">
      <dgm:prSet/>
      <dgm:spPr/>
      <dgm:t>
        <a:bodyPr/>
        <a:lstStyle/>
        <a:p>
          <a:endParaRPr lang="en-US"/>
        </a:p>
      </dgm:t>
    </dgm:pt>
    <dgm:pt modelId="{499B99FB-0563-411C-AFC8-5BB9704A2A28}" type="pres">
      <dgm:prSet presAssocID="{7097D6A7-49AC-4835-B545-24FC97ADFE1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1D83CF-B7BF-493D-89D8-FB044B6A81D9}" type="pres">
      <dgm:prSet presAssocID="{D7D9F9EB-3210-454E-BDD2-B4528A249C5A}" presName="ChildAccent1" presStyleCnt="0"/>
      <dgm:spPr/>
    </dgm:pt>
    <dgm:pt modelId="{7C1159B2-154A-445B-9F4C-C9BA6F84980E}" type="pres">
      <dgm:prSet presAssocID="{D7D9F9EB-3210-454E-BDD2-B4528A249C5A}" presName="ChildAccent" presStyleLbl="alignImgPlace1" presStyleIdx="0" presStyleCnt="1" custScaleX="193825" custScaleY="18616" custLinFactNeighborX="51236" custLinFactNeighborY="-77710"/>
      <dgm:spPr/>
      <dgm:t>
        <a:bodyPr/>
        <a:lstStyle/>
        <a:p>
          <a:endParaRPr lang="en-US"/>
        </a:p>
      </dgm:t>
    </dgm:pt>
    <dgm:pt modelId="{6B29919E-5A0E-4D6C-AA34-02615B9060F8}" type="pres">
      <dgm:prSet presAssocID="{D7D9F9EB-3210-454E-BDD2-B4528A249C5A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D9283-C3C6-4781-87F9-17DFC83BA471}" type="pres">
      <dgm:prSet presAssocID="{D7D9F9EB-3210-454E-BDD2-B4528A249C5A}" presName="Parent1" presStyleLbl="node1" presStyleIdx="0" presStyleCnt="1" custScaleY="117712" custLinFactY="-22033" custLinFactNeighborX="-96914" custLinFactNeighborY="-10000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EDF44-068F-41E9-9042-76B28DECB26E}" srcId="{7097D6A7-49AC-4835-B545-24FC97ADFE12}" destId="{D7D9F9EB-3210-454E-BDD2-B4528A249C5A}" srcOrd="0" destOrd="0" parTransId="{2181BF21-A40F-4722-AB9D-9A58A656269B}" sibTransId="{55865670-E2DD-4E2B-AC50-9F5CE1D3DB56}"/>
    <dgm:cxn modelId="{E7277DD6-BA47-4265-BDF0-B991904C0F48}" type="presOf" srcId="{7097D6A7-49AC-4835-B545-24FC97ADFE12}" destId="{499B99FB-0563-411C-AFC8-5BB9704A2A28}" srcOrd="0" destOrd="0" presId="urn:microsoft.com/office/officeart/2011/layout/InterconnectedBlockProcess"/>
    <dgm:cxn modelId="{2418DAE5-8C87-47A6-9CAC-154C528A576A}" type="presOf" srcId="{807E60D3-691E-4716-B225-154F171059DF}" destId="{7C1159B2-154A-445B-9F4C-C9BA6F84980E}" srcOrd="0" destOrd="0" presId="urn:microsoft.com/office/officeart/2011/layout/InterconnectedBlockProcess"/>
    <dgm:cxn modelId="{81F26715-DC96-4DEF-B51D-9CDDD174440E}" type="presOf" srcId="{D7D9F9EB-3210-454E-BDD2-B4528A249C5A}" destId="{64AD9283-C3C6-4781-87F9-17DFC83BA471}" srcOrd="0" destOrd="0" presId="urn:microsoft.com/office/officeart/2011/layout/InterconnectedBlockProcess"/>
    <dgm:cxn modelId="{7DC88B87-792E-44E1-A355-A9D39CE6706D}" type="presOf" srcId="{807E60D3-691E-4716-B225-154F171059DF}" destId="{6B29919E-5A0E-4D6C-AA34-02615B9060F8}" srcOrd="1" destOrd="0" presId="urn:microsoft.com/office/officeart/2011/layout/InterconnectedBlockProcess"/>
    <dgm:cxn modelId="{C63CC45E-8155-4CBD-A570-5150884847A2}" srcId="{D7D9F9EB-3210-454E-BDD2-B4528A249C5A}" destId="{807E60D3-691E-4716-B225-154F171059DF}" srcOrd="0" destOrd="0" parTransId="{490D2289-7DA0-454C-9B36-AD2CC43D6F49}" sibTransId="{7D8F813F-9684-46B7-8762-C2A55430AA7D}"/>
    <dgm:cxn modelId="{BFCFB653-2F23-47E4-B350-BD9256BE35E4}" type="presParOf" srcId="{499B99FB-0563-411C-AFC8-5BB9704A2A28}" destId="{901D83CF-B7BF-493D-89D8-FB044B6A81D9}" srcOrd="0" destOrd="0" presId="urn:microsoft.com/office/officeart/2011/layout/InterconnectedBlockProcess"/>
    <dgm:cxn modelId="{CF19DB7F-E15F-4358-A3F0-99EF12CFA88E}" type="presParOf" srcId="{901D83CF-B7BF-493D-89D8-FB044B6A81D9}" destId="{7C1159B2-154A-445B-9F4C-C9BA6F84980E}" srcOrd="0" destOrd="0" presId="urn:microsoft.com/office/officeart/2011/layout/InterconnectedBlockProcess"/>
    <dgm:cxn modelId="{6E9F383B-5DB9-42A1-8E83-AF6C3E6E112D}" type="presParOf" srcId="{499B99FB-0563-411C-AFC8-5BB9704A2A28}" destId="{6B29919E-5A0E-4D6C-AA34-02615B9060F8}" srcOrd="1" destOrd="0" presId="urn:microsoft.com/office/officeart/2011/layout/InterconnectedBlockProcess"/>
    <dgm:cxn modelId="{B74521F7-CE12-4011-844C-09373FB21F0F}" type="presParOf" srcId="{499B99FB-0563-411C-AFC8-5BB9704A2A28}" destId="{64AD9283-C3C6-4781-87F9-17DFC83BA471}" srcOrd="2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97D6A7-49AC-4835-B545-24FC97ADFE12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644789-63E7-45E2-9BC6-A02562E4CFF5}">
      <dgm:prSet phldrT="[Text]"/>
      <dgm:spPr/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Matthew 12:42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2A7780FB-3266-413B-9129-55CD91C15EDC}" type="parTrans" cxnId="{DEB37F4A-DBB7-4605-8EB2-CCC5713F2C7A}">
      <dgm:prSet/>
      <dgm:spPr/>
      <dgm:t>
        <a:bodyPr/>
        <a:lstStyle/>
        <a:p>
          <a:endParaRPr lang="en-US"/>
        </a:p>
      </dgm:t>
    </dgm:pt>
    <dgm:pt modelId="{10D379E9-0688-45CE-90B6-AD9D20864D65}" type="sibTrans" cxnId="{DEB37F4A-DBB7-4605-8EB2-CCC5713F2C7A}">
      <dgm:prSet/>
      <dgm:spPr/>
      <dgm:t>
        <a:bodyPr/>
        <a:lstStyle/>
        <a:p>
          <a:endParaRPr lang="en-US"/>
        </a:p>
      </dgm:t>
    </dgm:pt>
    <dgm:pt modelId="{F943CE2A-829A-48D7-940F-18123D1173E6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ln w="6350">
                <a:solidFill>
                  <a:schemeClr val="bg1"/>
                </a:solidFill>
              </a:ln>
            </a:rPr>
            <a:t>..”One greater than Solomon is here”</a:t>
          </a:r>
          <a:endParaRPr lang="en-US" b="1" dirty="0">
            <a:ln w="6350">
              <a:solidFill>
                <a:schemeClr val="bg1"/>
              </a:solidFill>
            </a:ln>
          </a:endParaRPr>
        </a:p>
      </dgm:t>
    </dgm:pt>
    <dgm:pt modelId="{50F6FFD2-EF33-411F-8FAA-1E8E733648D9}" type="parTrans" cxnId="{A45D8170-AE3D-4191-947C-95AB9EA47BCC}">
      <dgm:prSet/>
      <dgm:spPr/>
      <dgm:t>
        <a:bodyPr/>
        <a:lstStyle/>
        <a:p>
          <a:endParaRPr lang="en-US"/>
        </a:p>
      </dgm:t>
    </dgm:pt>
    <dgm:pt modelId="{2F5E23E5-4244-429D-901C-BE0505D76F4B}" type="sibTrans" cxnId="{A45D8170-AE3D-4191-947C-95AB9EA47BCC}">
      <dgm:prSet/>
      <dgm:spPr/>
      <dgm:t>
        <a:bodyPr/>
        <a:lstStyle/>
        <a:p>
          <a:endParaRPr lang="en-US"/>
        </a:p>
      </dgm:t>
    </dgm:pt>
    <dgm:pt modelId="{499B99FB-0563-411C-AFC8-5BB9704A2A28}" type="pres">
      <dgm:prSet presAssocID="{7097D6A7-49AC-4835-B545-24FC97ADFE1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50C63C-368A-46BA-9DDF-945D430F757C}" type="pres">
      <dgm:prSet presAssocID="{F0644789-63E7-45E2-9BC6-A02562E4CFF5}" presName="ChildAccent1" presStyleCnt="0"/>
      <dgm:spPr/>
    </dgm:pt>
    <dgm:pt modelId="{DBF7AC9F-662F-414F-AC9A-FDC6E532B909}" type="pres">
      <dgm:prSet presAssocID="{F0644789-63E7-45E2-9BC6-A02562E4CFF5}" presName="ChildAccent" presStyleLbl="alignImgPlace1" presStyleIdx="0" presStyleCnt="1" custScaleX="196296" custScaleY="19860" custLinFactNeighborX="50000" custLinFactNeighborY="-77309"/>
      <dgm:spPr/>
      <dgm:t>
        <a:bodyPr/>
        <a:lstStyle/>
        <a:p>
          <a:endParaRPr lang="en-US"/>
        </a:p>
      </dgm:t>
    </dgm:pt>
    <dgm:pt modelId="{7800B255-FEA2-4A54-8EF6-FC309DA58BFB}" type="pres">
      <dgm:prSet presAssocID="{F0644789-63E7-45E2-9BC6-A02562E4CFF5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63EB1-D88E-415E-B9A9-B9F1372F3B74}" type="pres">
      <dgm:prSet presAssocID="{F0644789-63E7-45E2-9BC6-A02562E4CFF5}" presName="Parent1" presStyleLbl="node1" presStyleIdx="0" presStyleCnt="1" custScaleY="120362" custLinFactY="-16903" custLinFactNeighborX="-98148" custLinFactNeighborY="-10000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B37F4A-DBB7-4605-8EB2-CCC5713F2C7A}" srcId="{7097D6A7-49AC-4835-B545-24FC97ADFE12}" destId="{F0644789-63E7-45E2-9BC6-A02562E4CFF5}" srcOrd="0" destOrd="0" parTransId="{2A7780FB-3266-413B-9129-55CD91C15EDC}" sibTransId="{10D379E9-0688-45CE-90B6-AD9D20864D65}"/>
    <dgm:cxn modelId="{AE89A93B-F8B0-4A6D-A6EF-D515059B3E14}" type="presOf" srcId="{F0644789-63E7-45E2-9BC6-A02562E4CFF5}" destId="{8FC63EB1-D88E-415E-B9A9-B9F1372F3B74}" srcOrd="0" destOrd="0" presId="urn:microsoft.com/office/officeart/2011/layout/InterconnectedBlockProcess"/>
    <dgm:cxn modelId="{BA92F4F0-DE21-43DA-8949-5DFB5BFF534C}" type="presOf" srcId="{F943CE2A-829A-48D7-940F-18123D1173E6}" destId="{7800B255-FEA2-4A54-8EF6-FC309DA58BFB}" srcOrd="1" destOrd="0" presId="urn:microsoft.com/office/officeart/2011/layout/InterconnectedBlockProcess"/>
    <dgm:cxn modelId="{49EB8FD2-19BA-4AF7-B66B-52651C219F3D}" type="presOf" srcId="{7097D6A7-49AC-4835-B545-24FC97ADFE12}" destId="{499B99FB-0563-411C-AFC8-5BB9704A2A28}" srcOrd="0" destOrd="0" presId="urn:microsoft.com/office/officeart/2011/layout/InterconnectedBlockProcess"/>
    <dgm:cxn modelId="{C39B8740-3BD1-451A-8FBE-AC7DCDB6A971}" type="presOf" srcId="{F943CE2A-829A-48D7-940F-18123D1173E6}" destId="{DBF7AC9F-662F-414F-AC9A-FDC6E532B909}" srcOrd="0" destOrd="0" presId="urn:microsoft.com/office/officeart/2011/layout/InterconnectedBlockProcess"/>
    <dgm:cxn modelId="{A45D8170-AE3D-4191-947C-95AB9EA47BCC}" srcId="{F0644789-63E7-45E2-9BC6-A02562E4CFF5}" destId="{F943CE2A-829A-48D7-940F-18123D1173E6}" srcOrd="0" destOrd="0" parTransId="{50F6FFD2-EF33-411F-8FAA-1E8E733648D9}" sibTransId="{2F5E23E5-4244-429D-901C-BE0505D76F4B}"/>
    <dgm:cxn modelId="{AFF5A1E4-9233-49AD-AE98-3734BB64508F}" type="presParOf" srcId="{499B99FB-0563-411C-AFC8-5BB9704A2A28}" destId="{0E50C63C-368A-46BA-9DDF-945D430F757C}" srcOrd="0" destOrd="0" presId="urn:microsoft.com/office/officeart/2011/layout/InterconnectedBlockProcess"/>
    <dgm:cxn modelId="{A6A0D891-A3BA-40AB-B6D0-598AE82A9B61}" type="presParOf" srcId="{0E50C63C-368A-46BA-9DDF-945D430F757C}" destId="{DBF7AC9F-662F-414F-AC9A-FDC6E532B909}" srcOrd="0" destOrd="0" presId="urn:microsoft.com/office/officeart/2011/layout/InterconnectedBlockProcess"/>
    <dgm:cxn modelId="{AA191850-ADC5-424C-A585-21B6E1ADD434}" type="presParOf" srcId="{499B99FB-0563-411C-AFC8-5BB9704A2A28}" destId="{7800B255-FEA2-4A54-8EF6-FC309DA58BFB}" srcOrd="1" destOrd="0" presId="urn:microsoft.com/office/officeart/2011/layout/InterconnectedBlockProcess"/>
    <dgm:cxn modelId="{C95C08F6-9838-4AF2-9115-9048B7F0CE77}" type="presParOf" srcId="{499B99FB-0563-411C-AFC8-5BB9704A2A28}" destId="{8FC63EB1-D88E-415E-B9A9-B9F1372F3B74}" srcOrd="2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D54C88-772A-4174-9749-1D4FCCB939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8DDBA9-017A-461B-BE8D-489DEC9FD44A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/>
                </a:solidFill>
              </a:ln>
            </a:rPr>
            <a:t>The Temple</a:t>
          </a:r>
          <a:endParaRPr lang="en-US" dirty="0">
            <a:ln>
              <a:solidFill>
                <a:schemeClr val="bg1"/>
              </a:solidFill>
            </a:ln>
          </a:endParaRPr>
        </a:p>
      </dgm:t>
    </dgm:pt>
    <dgm:pt modelId="{4594903B-D4D2-4248-A1F2-260E7626CE76}" type="parTrans" cxnId="{817FC12F-C423-4EF7-89F4-A77767AEAB81}">
      <dgm:prSet/>
      <dgm:spPr/>
      <dgm:t>
        <a:bodyPr/>
        <a:lstStyle/>
        <a:p>
          <a:endParaRPr lang="en-US"/>
        </a:p>
      </dgm:t>
    </dgm:pt>
    <dgm:pt modelId="{B9B5EE21-15B0-4977-A484-BBABA0526359}" type="sibTrans" cxnId="{817FC12F-C423-4EF7-89F4-A77767AEAB81}">
      <dgm:prSet/>
      <dgm:spPr/>
      <dgm:t>
        <a:bodyPr/>
        <a:lstStyle/>
        <a:p>
          <a:endParaRPr lang="en-US"/>
        </a:p>
      </dgm:t>
    </dgm:pt>
    <dgm:pt modelId="{3E80698D-249B-4BC8-9105-01D411F94AC1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/>
                </a:solidFill>
              </a:ln>
            </a:rPr>
            <a:t>Jonah</a:t>
          </a:r>
          <a:endParaRPr lang="en-US" dirty="0">
            <a:ln>
              <a:solidFill>
                <a:schemeClr val="bg1"/>
              </a:solidFill>
            </a:ln>
          </a:endParaRPr>
        </a:p>
      </dgm:t>
    </dgm:pt>
    <dgm:pt modelId="{B694EA56-1863-4E8D-9144-69CE9AE5F644}" type="parTrans" cxnId="{97484ED6-B7E7-41CB-835A-625CA4E5D98A}">
      <dgm:prSet/>
      <dgm:spPr/>
      <dgm:t>
        <a:bodyPr/>
        <a:lstStyle/>
        <a:p>
          <a:endParaRPr lang="en-US"/>
        </a:p>
      </dgm:t>
    </dgm:pt>
    <dgm:pt modelId="{11431EC3-1463-4069-91A4-8F65F10E80F5}" type="sibTrans" cxnId="{97484ED6-B7E7-41CB-835A-625CA4E5D98A}">
      <dgm:prSet/>
      <dgm:spPr/>
      <dgm:t>
        <a:bodyPr/>
        <a:lstStyle/>
        <a:p>
          <a:endParaRPr lang="en-US"/>
        </a:p>
      </dgm:t>
    </dgm:pt>
    <dgm:pt modelId="{88C3344D-EA18-4146-9C7A-26E0BB8EA7C6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/>
                </a:solidFill>
              </a:ln>
            </a:rPr>
            <a:t>Solomon</a:t>
          </a:r>
          <a:endParaRPr lang="en-US" dirty="0">
            <a:ln>
              <a:solidFill>
                <a:schemeClr val="bg1"/>
              </a:solidFill>
            </a:ln>
          </a:endParaRPr>
        </a:p>
      </dgm:t>
    </dgm:pt>
    <dgm:pt modelId="{3E0A68DF-DC9B-41D0-ACBC-B2E2E8D8BCBD}" type="parTrans" cxnId="{1F881873-1E6C-41C6-B3EF-C0B019010235}">
      <dgm:prSet/>
      <dgm:spPr/>
      <dgm:t>
        <a:bodyPr/>
        <a:lstStyle/>
        <a:p>
          <a:endParaRPr lang="en-US"/>
        </a:p>
      </dgm:t>
    </dgm:pt>
    <dgm:pt modelId="{051A9E90-709B-48D0-A06E-6D7E35DA6D1F}" type="sibTrans" cxnId="{1F881873-1E6C-41C6-B3EF-C0B019010235}">
      <dgm:prSet/>
      <dgm:spPr/>
      <dgm:t>
        <a:bodyPr/>
        <a:lstStyle/>
        <a:p>
          <a:endParaRPr lang="en-US"/>
        </a:p>
      </dgm:t>
    </dgm:pt>
    <dgm:pt modelId="{1797B159-70A1-4A25-A6AF-24BBF15A8A5A}" type="pres">
      <dgm:prSet presAssocID="{69D54C88-772A-4174-9749-1D4FCCB939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606B5-30DA-4FC9-B7DB-9FB15764C1E6}" type="pres">
      <dgm:prSet presAssocID="{218DDBA9-017A-461B-BE8D-489DEC9FD44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C297-2A2B-46CB-A6D3-A3158A3CF7EC}" type="pres">
      <dgm:prSet presAssocID="{B9B5EE21-15B0-4977-A484-BBABA0526359}" presName="parTxOnlySpace" presStyleCnt="0"/>
      <dgm:spPr/>
    </dgm:pt>
    <dgm:pt modelId="{AD59B999-3255-4A77-868A-415D9D163BA3}" type="pres">
      <dgm:prSet presAssocID="{3E80698D-249B-4BC8-9105-01D411F94AC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4DEFE-DF19-49DA-BD75-03CDFBCE25D5}" type="pres">
      <dgm:prSet presAssocID="{11431EC3-1463-4069-91A4-8F65F10E80F5}" presName="parTxOnlySpace" presStyleCnt="0"/>
      <dgm:spPr/>
    </dgm:pt>
    <dgm:pt modelId="{CBBF0825-D8D6-46AD-857F-F3C580FFF4C0}" type="pres">
      <dgm:prSet presAssocID="{88C3344D-EA18-4146-9C7A-26E0BB8EA7C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84ED6-B7E7-41CB-835A-625CA4E5D98A}" srcId="{69D54C88-772A-4174-9749-1D4FCCB9395B}" destId="{3E80698D-249B-4BC8-9105-01D411F94AC1}" srcOrd="1" destOrd="0" parTransId="{B694EA56-1863-4E8D-9144-69CE9AE5F644}" sibTransId="{11431EC3-1463-4069-91A4-8F65F10E80F5}"/>
    <dgm:cxn modelId="{1F881873-1E6C-41C6-B3EF-C0B019010235}" srcId="{69D54C88-772A-4174-9749-1D4FCCB9395B}" destId="{88C3344D-EA18-4146-9C7A-26E0BB8EA7C6}" srcOrd="2" destOrd="0" parTransId="{3E0A68DF-DC9B-41D0-ACBC-B2E2E8D8BCBD}" sibTransId="{051A9E90-709B-48D0-A06E-6D7E35DA6D1F}"/>
    <dgm:cxn modelId="{79940AB3-C998-4C0F-A128-208BFD7739F3}" type="presOf" srcId="{69D54C88-772A-4174-9749-1D4FCCB9395B}" destId="{1797B159-70A1-4A25-A6AF-24BBF15A8A5A}" srcOrd="0" destOrd="0" presId="urn:microsoft.com/office/officeart/2005/8/layout/chevron1"/>
    <dgm:cxn modelId="{6A5ED98C-E057-419F-976F-BD477A74AD99}" type="presOf" srcId="{3E80698D-249B-4BC8-9105-01D411F94AC1}" destId="{AD59B999-3255-4A77-868A-415D9D163BA3}" srcOrd="0" destOrd="0" presId="urn:microsoft.com/office/officeart/2005/8/layout/chevron1"/>
    <dgm:cxn modelId="{E0DBACAE-3E8A-42B7-8658-92FF8320A3A8}" type="presOf" srcId="{88C3344D-EA18-4146-9C7A-26E0BB8EA7C6}" destId="{CBBF0825-D8D6-46AD-857F-F3C580FFF4C0}" srcOrd="0" destOrd="0" presId="urn:microsoft.com/office/officeart/2005/8/layout/chevron1"/>
    <dgm:cxn modelId="{A5C9C7AC-A158-48F8-A2C9-BFD27D6C8893}" type="presOf" srcId="{218DDBA9-017A-461B-BE8D-489DEC9FD44A}" destId="{5C8606B5-30DA-4FC9-B7DB-9FB15764C1E6}" srcOrd="0" destOrd="0" presId="urn:microsoft.com/office/officeart/2005/8/layout/chevron1"/>
    <dgm:cxn modelId="{817FC12F-C423-4EF7-89F4-A77767AEAB81}" srcId="{69D54C88-772A-4174-9749-1D4FCCB9395B}" destId="{218DDBA9-017A-461B-BE8D-489DEC9FD44A}" srcOrd="0" destOrd="0" parTransId="{4594903B-D4D2-4248-A1F2-260E7626CE76}" sibTransId="{B9B5EE21-15B0-4977-A484-BBABA0526359}"/>
    <dgm:cxn modelId="{C93C8380-D8FA-44C1-85CB-4A2C3AF4F680}" type="presParOf" srcId="{1797B159-70A1-4A25-A6AF-24BBF15A8A5A}" destId="{5C8606B5-30DA-4FC9-B7DB-9FB15764C1E6}" srcOrd="0" destOrd="0" presId="urn:microsoft.com/office/officeart/2005/8/layout/chevron1"/>
    <dgm:cxn modelId="{68D332FA-0C92-43AC-A112-A9626D0B7C4C}" type="presParOf" srcId="{1797B159-70A1-4A25-A6AF-24BBF15A8A5A}" destId="{EC29C297-2A2B-46CB-A6D3-A3158A3CF7EC}" srcOrd="1" destOrd="0" presId="urn:microsoft.com/office/officeart/2005/8/layout/chevron1"/>
    <dgm:cxn modelId="{D59BC1DD-F2D5-4A7F-8C46-CD4380671E7D}" type="presParOf" srcId="{1797B159-70A1-4A25-A6AF-24BBF15A8A5A}" destId="{AD59B999-3255-4A77-868A-415D9D163BA3}" srcOrd="2" destOrd="0" presId="urn:microsoft.com/office/officeart/2005/8/layout/chevron1"/>
    <dgm:cxn modelId="{EC8DEDF9-408C-4AB3-BBE7-4A1A5EB52364}" type="presParOf" srcId="{1797B159-70A1-4A25-A6AF-24BBF15A8A5A}" destId="{4A64DEFE-DF19-49DA-BD75-03CDFBCE25D5}" srcOrd="3" destOrd="0" presId="urn:microsoft.com/office/officeart/2005/8/layout/chevron1"/>
    <dgm:cxn modelId="{B3C274A5-3730-4E0D-9E51-D6259335AA47}" type="presParOf" srcId="{1797B159-70A1-4A25-A6AF-24BBF15A8A5A}" destId="{CBBF0825-D8D6-46AD-857F-F3C580FFF4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F0E219-E72E-458F-8121-D67EAAC739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CD9FD-666B-4765-9FE0-667579247428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/>
                </a:solidFill>
              </a:ln>
            </a:rPr>
            <a:t>Greater</a:t>
          </a:r>
          <a:r>
            <a:rPr lang="en-US" dirty="0" smtClean="0"/>
            <a:t> </a:t>
          </a:r>
          <a:r>
            <a:rPr lang="en-US" dirty="0" smtClean="0">
              <a:ln>
                <a:solidFill>
                  <a:schemeClr val="bg1"/>
                </a:solidFill>
              </a:ln>
            </a:rPr>
            <a:t>than</a:t>
          </a:r>
          <a:r>
            <a:rPr lang="en-US" dirty="0" smtClean="0"/>
            <a:t>..</a:t>
          </a:r>
          <a:endParaRPr lang="en-US" dirty="0"/>
        </a:p>
      </dgm:t>
    </dgm:pt>
    <dgm:pt modelId="{1182F7DF-1D38-4C48-915E-34FEB6333F61}" type="parTrans" cxnId="{351985ED-1F10-4395-9268-DF4F8D9866BC}">
      <dgm:prSet/>
      <dgm:spPr/>
      <dgm:t>
        <a:bodyPr/>
        <a:lstStyle/>
        <a:p>
          <a:endParaRPr lang="en-US"/>
        </a:p>
      </dgm:t>
    </dgm:pt>
    <dgm:pt modelId="{7DC757F8-DAEC-46C9-BE2A-A83AC6654F9A}" type="sibTrans" cxnId="{351985ED-1F10-4395-9268-DF4F8D9866BC}">
      <dgm:prSet/>
      <dgm:spPr/>
      <dgm:t>
        <a:bodyPr/>
        <a:lstStyle/>
        <a:p>
          <a:endParaRPr lang="en-US"/>
        </a:p>
      </dgm:t>
    </dgm:pt>
    <dgm:pt modelId="{AC9686E5-0AF4-425A-98BE-5F117BFE6FEE}" type="pres">
      <dgm:prSet presAssocID="{ACF0E219-E72E-458F-8121-D67EAAC739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ACF4B-1096-4A3E-8285-566730AE1C7F}" type="pres">
      <dgm:prSet presAssocID="{C1ECD9FD-666B-4765-9FE0-667579247428}" presName="parentText" presStyleLbl="node1" presStyleIdx="0" presStyleCnt="1" custLinFactNeighborY="24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BF70ED-8C0B-4D3B-A0DF-5161A22B51E8}" type="presOf" srcId="{ACF0E219-E72E-458F-8121-D67EAAC7390D}" destId="{AC9686E5-0AF4-425A-98BE-5F117BFE6FEE}" srcOrd="0" destOrd="0" presId="urn:microsoft.com/office/officeart/2005/8/layout/vList2"/>
    <dgm:cxn modelId="{351985ED-1F10-4395-9268-DF4F8D9866BC}" srcId="{ACF0E219-E72E-458F-8121-D67EAAC7390D}" destId="{C1ECD9FD-666B-4765-9FE0-667579247428}" srcOrd="0" destOrd="0" parTransId="{1182F7DF-1D38-4C48-915E-34FEB6333F61}" sibTransId="{7DC757F8-DAEC-46C9-BE2A-A83AC6654F9A}"/>
    <dgm:cxn modelId="{7CAE9761-5301-428E-89FC-B79DA650103D}" type="presOf" srcId="{C1ECD9FD-666B-4765-9FE0-667579247428}" destId="{E3AACF4B-1096-4A3E-8285-566730AE1C7F}" srcOrd="0" destOrd="0" presId="urn:microsoft.com/office/officeart/2005/8/layout/vList2"/>
    <dgm:cxn modelId="{1E91C47E-CD11-4DB1-89CA-849C7A9E09FE}" type="presParOf" srcId="{AC9686E5-0AF4-425A-98BE-5F117BFE6FEE}" destId="{E3AACF4B-1096-4A3E-8285-566730AE1C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0D2C39-4149-4C54-B569-91FB5A326AE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D92E401-63FE-4E57-A295-B8E68B755BBF}">
      <dgm:prSet phldrT="[Text]"/>
      <dgm:spPr/>
      <dgm:t>
        <a:bodyPr/>
        <a:lstStyle/>
        <a:p>
          <a:pPr algn="just"/>
          <a:r>
            <a:rPr lang="en-US" dirty="0" smtClean="0">
              <a:ln w="3175">
                <a:solidFill>
                  <a:schemeClr val="bg1"/>
                </a:solidFill>
              </a:ln>
            </a:rPr>
            <a:t>Was He just a greater prophet?</a:t>
          </a:r>
          <a:endParaRPr lang="en-US" dirty="0">
            <a:ln w="3175">
              <a:solidFill>
                <a:schemeClr val="bg1"/>
              </a:solidFill>
            </a:ln>
          </a:endParaRPr>
        </a:p>
      </dgm:t>
    </dgm:pt>
    <dgm:pt modelId="{81355048-8EE1-4CE0-BB10-420F1A1DBD81}" type="parTrans" cxnId="{705BEA07-3EEA-42AE-96AB-C243EC670F23}">
      <dgm:prSet/>
      <dgm:spPr/>
      <dgm:t>
        <a:bodyPr/>
        <a:lstStyle/>
        <a:p>
          <a:endParaRPr lang="en-US"/>
        </a:p>
      </dgm:t>
    </dgm:pt>
    <dgm:pt modelId="{20E57063-199A-4BD0-AE6D-C790A518AAEC}" type="sibTrans" cxnId="{705BEA07-3EEA-42AE-96AB-C243EC670F23}">
      <dgm:prSet/>
      <dgm:spPr/>
      <dgm:t>
        <a:bodyPr/>
        <a:lstStyle/>
        <a:p>
          <a:endParaRPr lang="en-US"/>
        </a:p>
      </dgm:t>
    </dgm:pt>
    <dgm:pt modelId="{130F3BDC-0048-4D8C-8BAD-AF2D39AB5A62}" type="pres">
      <dgm:prSet presAssocID="{900D2C39-4149-4C54-B569-91FB5A326AE8}" presName="Name0" presStyleCnt="0">
        <dgm:presLayoutVars>
          <dgm:dir/>
          <dgm:animLvl val="lvl"/>
          <dgm:resizeHandles val="exact"/>
        </dgm:presLayoutVars>
      </dgm:prSet>
      <dgm:spPr/>
    </dgm:pt>
    <dgm:pt modelId="{C58207FC-3C34-4B6F-A837-B2287DD6E9E0}" type="pres">
      <dgm:prSet presAssocID="{900D2C39-4149-4C54-B569-91FB5A326AE8}" presName="dummy" presStyleCnt="0"/>
      <dgm:spPr/>
    </dgm:pt>
    <dgm:pt modelId="{1F72C8C2-7D96-4A6E-8D4A-F4A69DFD5AE5}" type="pres">
      <dgm:prSet presAssocID="{900D2C39-4149-4C54-B569-91FB5A326AE8}" presName="linH" presStyleCnt="0"/>
      <dgm:spPr/>
    </dgm:pt>
    <dgm:pt modelId="{0FBC3EC7-76B0-48BE-B964-E017EA5111D9}" type="pres">
      <dgm:prSet presAssocID="{900D2C39-4149-4C54-B569-91FB5A326AE8}" presName="padding1" presStyleCnt="0"/>
      <dgm:spPr/>
    </dgm:pt>
    <dgm:pt modelId="{A01DE6A1-8E44-4CF3-8CDB-54EE0AD66844}" type="pres">
      <dgm:prSet presAssocID="{3D92E401-63FE-4E57-A295-B8E68B755BBF}" presName="linV" presStyleCnt="0"/>
      <dgm:spPr/>
    </dgm:pt>
    <dgm:pt modelId="{D0E59682-87BE-4F3C-8802-8C6DD287F1D3}" type="pres">
      <dgm:prSet presAssocID="{3D92E401-63FE-4E57-A295-B8E68B755BBF}" presName="spVertical1" presStyleCnt="0"/>
      <dgm:spPr/>
    </dgm:pt>
    <dgm:pt modelId="{53FE5A9E-2D0E-4722-8DCE-FC7EA7165C8C}" type="pres">
      <dgm:prSet presAssocID="{3D92E401-63FE-4E57-A295-B8E68B755BB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6EACB-3940-44AC-BFF3-32586852732B}" type="pres">
      <dgm:prSet presAssocID="{3D92E401-63FE-4E57-A295-B8E68B755BBF}" presName="spVertical2" presStyleCnt="0"/>
      <dgm:spPr/>
    </dgm:pt>
    <dgm:pt modelId="{E5EBC820-FA07-4347-B29D-0FE5998FB3E5}" type="pres">
      <dgm:prSet presAssocID="{3D92E401-63FE-4E57-A295-B8E68B755BBF}" presName="spVertical3" presStyleCnt="0"/>
      <dgm:spPr/>
    </dgm:pt>
    <dgm:pt modelId="{D73B9C0D-314C-4D5A-9FED-B16CEA82A753}" type="pres">
      <dgm:prSet presAssocID="{900D2C39-4149-4C54-B569-91FB5A326AE8}" presName="padding2" presStyleCnt="0"/>
      <dgm:spPr/>
    </dgm:pt>
    <dgm:pt modelId="{70AF2DDB-6ED6-4FA0-9705-3C0628A33443}" type="pres">
      <dgm:prSet presAssocID="{900D2C39-4149-4C54-B569-91FB5A326AE8}" presName="negArrow" presStyleCnt="0"/>
      <dgm:spPr/>
    </dgm:pt>
    <dgm:pt modelId="{338AA863-C1F8-4186-A39C-938168626878}" type="pres">
      <dgm:prSet presAssocID="{900D2C39-4149-4C54-B569-91FB5A326AE8}" presName="backgroundArrow" presStyleLbl="node1" presStyleIdx="0" presStyleCnt="1"/>
      <dgm:spPr/>
    </dgm:pt>
  </dgm:ptLst>
  <dgm:cxnLst>
    <dgm:cxn modelId="{BC843D31-C3CA-465D-971D-E5685E65ABC6}" type="presOf" srcId="{3D92E401-63FE-4E57-A295-B8E68B755BBF}" destId="{53FE5A9E-2D0E-4722-8DCE-FC7EA7165C8C}" srcOrd="0" destOrd="0" presId="urn:microsoft.com/office/officeart/2005/8/layout/hProcess3"/>
    <dgm:cxn modelId="{A3AE8EC2-9AC9-436A-AB3E-05EBEABA388D}" type="presOf" srcId="{900D2C39-4149-4C54-B569-91FB5A326AE8}" destId="{130F3BDC-0048-4D8C-8BAD-AF2D39AB5A62}" srcOrd="0" destOrd="0" presId="urn:microsoft.com/office/officeart/2005/8/layout/hProcess3"/>
    <dgm:cxn modelId="{705BEA07-3EEA-42AE-96AB-C243EC670F23}" srcId="{900D2C39-4149-4C54-B569-91FB5A326AE8}" destId="{3D92E401-63FE-4E57-A295-B8E68B755BBF}" srcOrd="0" destOrd="0" parTransId="{81355048-8EE1-4CE0-BB10-420F1A1DBD81}" sibTransId="{20E57063-199A-4BD0-AE6D-C790A518AAEC}"/>
    <dgm:cxn modelId="{35578222-3DC0-47BD-AD02-AFB0619F282F}" type="presParOf" srcId="{130F3BDC-0048-4D8C-8BAD-AF2D39AB5A62}" destId="{C58207FC-3C34-4B6F-A837-B2287DD6E9E0}" srcOrd="0" destOrd="0" presId="urn:microsoft.com/office/officeart/2005/8/layout/hProcess3"/>
    <dgm:cxn modelId="{D703D96C-3648-45CD-8DE4-49BCAC2F493C}" type="presParOf" srcId="{130F3BDC-0048-4D8C-8BAD-AF2D39AB5A62}" destId="{1F72C8C2-7D96-4A6E-8D4A-F4A69DFD5AE5}" srcOrd="1" destOrd="0" presId="urn:microsoft.com/office/officeart/2005/8/layout/hProcess3"/>
    <dgm:cxn modelId="{101E61B7-372B-4CA0-92D9-4266CCDA61C1}" type="presParOf" srcId="{1F72C8C2-7D96-4A6E-8D4A-F4A69DFD5AE5}" destId="{0FBC3EC7-76B0-48BE-B964-E017EA5111D9}" srcOrd="0" destOrd="0" presId="urn:microsoft.com/office/officeart/2005/8/layout/hProcess3"/>
    <dgm:cxn modelId="{F797A4E2-5BE6-4B32-B36D-226277B41240}" type="presParOf" srcId="{1F72C8C2-7D96-4A6E-8D4A-F4A69DFD5AE5}" destId="{A01DE6A1-8E44-4CF3-8CDB-54EE0AD66844}" srcOrd="1" destOrd="0" presId="urn:microsoft.com/office/officeart/2005/8/layout/hProcess3"/>
    <dgm:cxn modelId="{EFEF48E9-A1CC-4C40-8ED2-5867229AB39A}" type="presParOf" srcId="{A01DE6A1-8E44-4CF3-8CDB-54EE0AD66844}" destId="{D0E59682-87BE-4F3C-8802-8C6DD287F1D3}" srcOrd="0" destOrd="0" presId="urn:microsoft.com/office/officeart/2005/8/layout/hProcess3"/>
    <dgm:cxn modelId="{FF813389-6EB8-492C-8E61-B3F748075E48}" type="presParOf" srcId="{A01DE6A1-8E44-4CF3-8CDB-54EE0AD66844}" destId="{53FE5A9E-2D0E-4722-8DCE-FC7EA7165C8C}" srcOrd="1" destOrd="0" presId="urn:microsoft.com/office/officeart/2005/8/layout/hProcess3"/>
    <dgm:cxn modelId="{18CE1D41-9B5B-4F43-847C-A58FB6C92227}" type="presParOf" srcId="{A01DE6A1-8E44-4CF3-8CDB-54EE0AD66844}" destId="{7246EACB-3940-44AC-BFF3-32586852732B}" srcOrd="2" destOrd="0" presId="urn:microsoft.com/office/officeart/2005/8/layout/hProcess3"/>
    <dgm:cxn modelId="{5770E5F6-1B71-4CD9-AF1A-379942535993}" type="presParOf" srcId="{A01DE6A1-8E44-4CF3-8CDB-54EE0AD66844}" destId="{E5EBC820-FA07-4347-B29D-0FE5998FB3E5}" srcOrd="3" destOrd="0" presId="urn:microsoft.com/office/officeart/2005/8/layout/hProcess3"/>
    <dgm:cxn modelId="{743A3ABE-A4DC-40CC-B150-9E1E5BDF7EEA}" type="presParOf" srcId="{1F72C8C2-7D96-4A6E-8D4A-F4A69DFD5AE5}" destId="{D73B9C0D-314C-4D5A-9FED-B16CEA82A753}" srcOrd="2" destOrd="0" presId="urn:microsoft.com/office/officeart/2005/8/layout/hProcess3"/>
    <dgm:cxn modelId="{9E123336-8A6D-4D87-A5F1-D2C66008825A}" type="presParOf" srcId="{1F72C8C2-7D96-4A6E-8D4A-F4A69DFD5AE5}" destId="{70AF2DDB-6ED6-4FA0-9705-3C0628A33443}" srcOrd="3" destOrd="0" presId="urn:microsoft.com/office/officeart/2005/8/layout/hProcess3"/>
    <dgm:cxn modelId="{8A627B30-1159-4CEF-AB3C-65E656AD504B}" type="presParOf" srcId="{1F72C8C2-7D96-4A6E-8D4A-F4A69DFD5AE5}" destId="{338AA863-C1F8-4186-A39C-93816862687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0CB7D-D2C6-4F92-89B1-849AF95FFB49}">
      <dsp:nvSpPr>
        <dsp:cNvPr id="0" name=""/>
        <dsp:cNvSpPr/>
      </dsp:nvSpPr>
      <dsp:spPr>
        <a:xfrm>
          <a:off x="1600185" y="1295407"/>
          <a:ext cx="5852646" cy="2611933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 w="3175">
                <a:solidFill>
                  <a:schemeClr val="bg1"/>
                </a:solidFill>
              </a:ln>
            </a:rPr>
            <a:t>9</a:t>
          </a:r>
          <a:r>
            <a:rPr lang="en-US" sz="3100" b="1" kern="1200" dirty="0" smtClean="0">
              <a:ln w="3175">
                <a:solidFill>
                  <a:schemeClr val="bg1"/>
                </a:solidFill>
              </a:ln>
            </a:rPr>
            <a:t>And now, behold, the cry of the people of Israel has come to me, and I have also seen the oppression with which the Egyptians oppress them.</a:t>
          </a:r>
          <a:endParaRPr lang="en-US" sz="3100" b="1" kern="1200" dirty="0">
            <a:ln w="3175">
              <a:solidFill>
                <a:schemeClr val="bg1"/>
              </a:solidFill>
            </a:ln>
          </a:endParaRPr>
        </a:p>
      </dsp:txBody>
      <dsp:txXfrm>
        <a:off x="1600185" y="1295407"/>
        <a:ext cx="5852646" cy="2611933"/>
      </dsp:txXfrm>
    </dsp:sp>
    <dsp:sp modelId="{09206559-3B88-4DE6-A052-74F8218D213C}">
      <dsp:nvSpPr>
        <dsp:cNvPr id="0" name=""/>
        <dsp:cNvSpPr/>
      </dsp:nvSpPr>
      <dsp:spPr>
        <a:xfrm>
          <a:off x="152390" y="4114797"/>
          <a:ext cx="4353222" cy="261193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 w="3175">
                <a:solidFill>
                  <a:schemeClr val="bg1"/>
                </a:solidFill>
              </a:ln>
            </a:rPr>
            <a:t>10</a:t>
          </a:r>
          <a:r>
            <a:rPr lang="en-US" sz="3000" b="1" kern="1200" dirty="0" smtClean="0">
              <a:ln w="3175">
                <a:solidFill>
                  <a:schemeClr val="bg1"/>
                </a:solidFill>
              </a:ln>
            </a:rPr>
            <a:t>Come, I will send you to Pharaoh that you may bring my people, the children of Israel, out of Egypt.”</a:t>
          </a:r>
          <a:endParaRPr lang="en-US" sz="3000" b="1" kern="1200" dirty="0">
            <a:ln w="3175">
              <a:solidFill>
                <a:schemeClr val="bg1"/>
              </a:solidFill>
            </a:ln>
          </a:endParaRPr>
        </a:p>
      </dsp:txBody>
      <dsp:txXfrm>
        <a:off x="152390" y="4114797"/>
        <a:ext cx="4353222" cy="2611933"/>
      </dsp:txXfrm>
    </dsp:sp>
    <dsp:sp modelId="{526FFEB5-2413-4A2F-BCCB-B26E6BA1A32C}">
      <dsp:nvSpPr>
        <dsp:cNvPr id="0" name=""/>
        <dsp:cNvSpPr/>
      </dsp:nvSpPr>
      <dsp:spPr>
        <a:xfrm>
          <a:off x="4648181" y="4114797"/>
          <a:ext cx="4353222" cy="2611933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 w="3175">
                <a:solidFill>
                  <a:schemeClr val="bg1"/>
                </a:solidFill>
              </a:ln>
            </a:rPr>
            <a:t>11</a:t>
          </a:r>
          <a:r>
            <a:rPr lang="en-US" sz="3000" b="1" kern="1200" dirty="0" smtClean="0">
              <a:ln w="3175">
                <a:solidFill>
                  <a:schemeClr val="bg1"/>
                </a:solidFill>
              </a:ln>
            </a:rPr>
            <a:t>But Moses said to God, “Who am I that I should go to Pharaoh and bring the children of Israel out of Egypt?” </a:t>
          </a:r>
          <a:endParaRPr lang="en-US" sz="3000" b="1" kern="1200" dirty="0">
            <a:ln w="3175">
              <a:solidFill>
                <a:schemeClr val="bg1"/>
              </a:solidFill>
            </a:ln>
          </a:endParaRPr>
        </a:p>
      </dsp:txBody>
      <dsp:txXfrm>
        <a:off x="4648181" y="4114797"/>
        <a:ext cx="4353222" cy="2611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0CB7D-D2C6-4F92-89B1-849AF95FFB49}">
      <dsp:nvSpPr>
        <dsp:cNvPr id="0" name=""/>
        <dsp:cNvSpPr/>
      </dsp:nvSpPr>
      <dsp:spPr>
        <a:xfrm>
          <a:off x="152383" y="152410"/>
          <a:ext cx="3852786" cy="3317109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 w="3175">
                <a:solidFill>
                  <a:schemeClr val="bg1"/>
                </a:solidFill>
              </a:ln>
            </a:rPr>
            <a:t>12</a:t>
          </a:r>
          <a:r>
            <a:rPr lang="en-US" sz="2800" b="1" kern="1200" dirty="0" smtClean="0">
              <a:ln w="3175">
                <a:solidFill>
                  <a:schemeClr val="bg1"/>
                </a:solidFill>
              </a:ln>
            </a:rPr>
            <a:t>He said, “But I will be with you, and this shall be the sign for you, that I have sent you: when you have brought the people out of Egypt, you shall serve God on this mountain.”</a:t>
          </a:r>
          <a:endParaRPr lang="en-US" sz="2800" b="1" kern="1200" dirty="0">
            <a:ln w="3175">
              <a:solidFill>
                <a:schemeClr val="bg1"/>
              </a:solidFill>
            </a:ln>
          </a:endParaRPr>
        </a:p>
      </dsp:txBody>
      <dsp:txXfrm>
        <a:off x="152383" y="152410"/>
        <a:ext cx="3852786" cy="3317109"/>
      </dsp:txXfrm>
    </dsp:sp>
    <dsp:sp modelId="{09206559-3B88-4DE6-A052-74F8218D213C}">
      <dsp:nvSpPr>
        <dsp:cNvPr id="0" name=""/>
        <dsp:cNvSpPr/>
      </dsp:nvSpPr>
      <dsp:spPr>
        <a:xfrm>
          <a:off x="4190995" y="152410"/>
          <a:ext cx="4763516" cy="3212746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 w="3175">
                <a:solidFill>
                  <a:schemeClr val="bg1"/>
                </a:solidFill>
              </a:ln>
            </a:rPr>
            <a:t>13</a:t>
          </a:r>
          <a:r>
            <a:rPr lang="en-US" sz="2800" b="1" kern="1200" dirty="0" smtClean="0">
              <a:ln w="3175">
                <a:solidFill>
                  <a:schemeClr val="bg1"/>
                </a:solidFill>
              </a:ln>
            </a:rPr>
            <a:t>Then Moses said to God, “If I come to the people of Israel and say to them, ‘The God of your fathers has sent me to you,’ and they ask me, ‘What is his name?’ what shall I say to them?”</a:t>
          </a:r>
          <a:endParaRPr lang="en-US" sz="2800" b="1" kern="1200" dirty="0">
            <a:ln w="3175">
              <a:solidFill>
                <a:schemeClr val="bg1"/>
              </a:solidFill>
            </a:ln>
          </a:endParaRPr>
        </a:p>
      </dsp:txBody>
      <dsp:txXfrm>
        <a:off x="4190995" y="152410"/>
        <a:ext cx="4763516" cy="3212746"/>
      </dsp:txXfrm>
    </dsp:sp>
    <dsp:sp modelId="{526FFEB5-2413-4A2F-BCCB-B26E6BA1A32C}">
      <dsp:nvSpPr>
        <dsp:cNvPr id="0" name=""/>
        <dsp:cNvSpPr/>
      </dsp:nvSpPr>
      <dsp:spPr>
        <a:xfrm>
          <a:off x="609603" y="3581394"/>
          <a:ext cx="7859595" cy="3158543"/>
        </a:xfrm>
        <a:prstGeom prst="rect">
          <a:avLst/>
        </a:prstGeom>
        <a:solidFill>
          <a:schemeClr val="accent1">
            <a:lumMod val="7500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 w="3175">
                <a:solidFill>
                  <a:schemeClr val="bg1"/>
                </a:solidFill>
              </a:ln>
            </a:rPr>
            <a:t>14</a:t>
          </a:r>
          <a:r>
            <a:rPr lang="en-US" sz="4200" b="1" kern="1200" dirty="0" smtClean="0">
              <a:ln w="3175">
                <a:solidFill>
                  <a:schemeClr val="bg1"/>
                </a:solidFill>
              </a:ln>
            </a:rPr>
            <a:t>God said to Moses, “</a:t>
          </a:r>
          <a:r>
            <a:rPr lang="en-US" sz="4200" b="1" i="1" u="sng" kern="1200" dirty="0" smtClean="0">
              <a:ln w="3175">
                <a:solidFill>
                  <a:schemeClr val="bg1"/>
                </a:solidFill>
              </a:ln>
            </a:rPr>
            <a:t>I AM who I AM</a:t>
          </a:r>
          <a:r>
            <a:rPr lang="en-US" sz="4200" b="1" kern="1200" dirty="0" smtClean="0">
              <a:ln w="3175">
                <a:solidFill>
                  <a:schemeClr val="bg1"/>
                </a:solidFill>
              </a:ln>
            </a:rPr>
            <a:t>.” And he said, “Say this to the people of Israel,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ln w="3175">
                <a:solidFill>
                  <a:schemeClr val="bg1"/>
                </a:solidFill>
              </a:ln>
            </a:rPr>
            <a:t>‘</a:t>
          </a:r>
          <a:r>
            <a:rPr lang="en-US" sz="4200" b="1" i="1" u="sng" kern="1200" dirty="0" smtClean="0">
              <a:ln w="3175">
                <a:solidFill>
                  <a:schemeClr val="bg1"/>
                </a:solidFill>
              </a:ln>
            </a:rPr>
            <a:t>I AM has sent me to you</a:t>
          </a:r>
          <a:r>
            <a:rPr lang="en-US" sz="4200" b="1" kern="1200" dirty="0" smtClean="0">
              <a:ln w="3175">
                <a:solidFill>
                  <a:schemeClr val="bg1"/>
                </a:solidFill>
              </a:ln>
            </a:rPr>
            <a:t>.’” </a:t>
          </a:r>
          <a:endParaRPr lang="en-US" sz="4200" b="1" kern="1200" dirty="0">
            <a:ln w="3175">
              <a:solidFill>
                <a:schemeClr val="bg1"/>
              </a:solidFill>
            </a:ln>
          </a:endParaRPr>
        </a:p>
      </dsp:txBody>
      <dsp:txXfrm>
        <a:off x="609603" y="3581394"/>
        <a:ext cx="7859595" cy="3158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7AC9F-662F-414F-AC9A-FDC6E532B909}">
      <dsp:nvSpPr>
        <dsp:cNvPr id="0" name=""/>
        <dsp:cNvSpPr/>
      </dsp:nvSpPr>
      <dsp:spPr>
        <a:xfrm>
          <a:off x="5844299" y="1204950"/>
          <a:ext cx="2543834" cy="5653049"/>
        </a:xfrm>
        <a:prstGeom prst="wedgeRectCallout">
          <a:avLst>
            <a:gd name="adj1" fmla="val 0"/>
            <a:gd name="adj2" fmla="val 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75" tIns="92075" rIns="92075" bIns="92075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n w="6350">
                <a:solidFill>
                  <a:schemeClr val="bg1"/>
                </a:solidFill>
              </a:ln>
            </a:rPr>
            <a:t>..”One greater than Solomon is here”</a:t>
          </a:r>
          <a:endParaRPr lang="en-US" sz="2900" b="1" kern="1200" dirty="0">
            <a:ln w="6350">
              <a:solidFill>
                <a:schemeClr val="bg1"/>
              </a:solidFill>
            </a:ln>
          </a:endParaRPr>
        </a:p>
      </dsp:txBody>
      <dsp:txXfrm>
        <a:off x="6167144" y="1204950"/>
        <a:ext cx="2220990" cy="5653049"/>
      </dsp:txXfrm>
    </dsp:sp>
    <dsp:sp modelId="{9CCB26DB-AFE0-4867-9414-DA17B02056DF}">
      <dsp:nvSpPr>
        <dsp:cNvPr id="0" name=""/>
        <dsp:cNvSpPr/>
      </dsp:nvSpPr>
      <dsp:spPr>
        <a:xfrm>
          <a:off x="5844299" y="0"/>
          <a:ext cx="2543834" cy="120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5" tIns="92075" rIns="92075" bIns="9207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n w="6350">
                <a:solidFill>
                  <a:schemeClr val="bg1"/>
                </a:solidFill>
              </a:ln>
            </a:rPr>
            <a:t>Matthew 12:42</a:t>
          </a:r>
          <a:endParaRPr lang="en-US" sz="2900" b="1" kern="1200" dirty="0">
            <a:ln w="6350">
              <a:solidFill>
                <a:schemeClr val="bg1"/>
              </a:solidFill>
            </a:ln>
          </a:endParaRPr>
        </a:p>
      </dsp:txBody>
      <dsp:txXfrm>
        <a:off x="5844299" y="0"/>
        <a:ext cx="2543834" cy="1207008"/>
      </dsp:txXfrm>
    </dsp:sp>
    <dsp:sp modelId="{7C1159B2-154A-445B-9F4C-C9BA6F84980E}">
      <dsp:nvSpPr>
        <dsp:cNvPr id="0" name=""/>
        <dsp:cNvSpPr/>
      </dsp:nvSpPr>
      <dsp:spPr>
        <a:xfrm>
          <a:off x="3299700" y="1204950"/>
          <a:ext cx="2543834" cy="5249799"/>
        </a:xfrm>
        <a:prstGeom prst="wedgeRectCallout">
          <a:avLst>
            <a:gd name="adj1" fmla="val 62500"/>
            <a:gd name="adj2" fmla="val 20830"/>
          </a:avLst>
        </a:prstGeom>
        <a:solidFill>
          <a:srgbClr val="B88F0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75" tIns="92075" rIns="92075" bIns="92075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n w="6350">
                <a:solidFill>
                  <a:schemeClr val="bg1"/>
                </a:solidFill>
              </a:ln>
            </a:rPr>
            <a:t>..”One greater than Jonah is here”</a:t>
          </a:r>
          <a:endParaRPr lang="en-US" sz="2900" b="1" kern="1200" dirty="0">
            <a:ln w="6350">
              <a:solidFill>
                <a:schemeClr val="bg1"/>
              </a:solidFill>
            </a:ln>
          </a:endParaRPr>
        </a:p>
      </dsp:txBody>
      <dsp:txXfrm>
        <a:off x="3622545" y="1204950"/>
        <a:ext cx="2220990" cy="5249799"/>
      </dsp:txXfrm>
    </dsp:sp>
    <dsp:sp modelId="{14F5DA54-C5E1-4583-AAB2-9C5B2F17F616}">
      <dsp:nvSpPr>
        <dsp:cNvPr id="0" name=""/>
        <dsp:cNvSpPr/>
      </dsp:nvSpPr>
      <dsp:spPr>
        <a:xfrm>
          <a:off x="3299700" y="195452"/>
          <a:ext cx="2543834" cy="1009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5" tIns="92075" rIns="92075" bIns="9207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n w="6350">
                <a:solidFill>
                  <a:schemeClr val="bg1"/>
                </a:solidFill>
              </a:ln>
            </a:rPr>
            <a:t>Matthew 12:41</a:t>
          </a:r>
          <a:endParaRPr lang="en-US" sz="2900" b="1" kern="1200" dirty="0">
            <a:ln w="6350">
              <a:solidFill>
                <a:schemeClr val="bg1"/>
              </a:solidFill>
            </a:ln>
          </a:endParaRPr>
        </a:p>
      </dsp:txBody>
      <dsp:txXfrm>
        <a:off x="3299700" y="195452"/>
        <a:ext cx="2543834" cy="1009497"/>
      </dsp:txXfrm>
    </dsp:sp>
    <dsp:sp modelId="{02080BCB-AB58-472B-9902-69E8C6013760}">
      <dsp:nvSpPr>
        <dsp:cNvPr id="0" name=""/>
        <dsp:cNvSpPr/>
      </dsp:nvSpPr>
      <dsp:spPr>
        <a:xfrm>
          <a:off x="755865" y="1204950"/>
          <a:ext cx="2543834" cy="4845862"/>
        </a:xfrm>
        <a:prstGeom prst="wedgeRectCallout">
          <a:avLst>
            <a:gd name="adj1" fmla="val 62500"/>
            <a:gd name="adj2" fmla="val 20830"/>
          </a:avLst>
        </a:prstGeom>
        <a:solidFill>
          <a:srgbClr val="0B00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75" tIns="92075" rIns="92075" bIns="92075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n w="6350">
                <a:solidFill>
                  <a:schemeClr val="bg1"/>
                </a:solidFill>
              </a:ln>
            </a:rPr>
            <a:t>..”One greater than the Temple is here”</a:t>
          </a:r>
          <a:endParaRPr lang="en-US" sz="2900" b="1" kern="1200" dirty="0">
            <a:ln w="6350">
              <a:solidFill>
                <a:schemeClr val="bg1"/>
              </a:solidFill>
            </a:ln>
          </a:endParaRPr>
        </a:p>
      </dsp:txBody>
      <dsp:txXfrm>
        <a:off x="1078710" y="1204950"/>
        <a:ext cx="2220990" cy="4845862"/>
      </dsp:txXfrm>
    </dsp:sp>
    <dsp:sp modelId="{71B5C8EC-2D1B-45EF-B05E-93F53C5B9037}">
      <dsp:nvSpPr>
        <dsp:cNvPr id="0" name=""/>
        <dsp:cNvSpPr/>
      </dsp:nvSpPr>
      <dsp:spPr>
        <a:xfrm>
          <a:off x="755865" y="397078"/>
          <a:ext cx="2543834" cy="807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5" tIns="92075" rIns="92075" bIns="9207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n w="6350">
                <a:solidFill>
                  <a:schemeClr val="bg1"/>
                </a:solidFill>
              </a:ln>
            </a:rPr>
            <a:t>Matthew 12:6</a:t>
          </a:r>
          <a:endParaRPr lang="en-US" sz="2900" b="1" kern="1200" dirty="0">
            <a:ln w="6350">
              <a:solidFill>
                <a:schemeClr val="bg1"/>
              </a:solidFill>
            </a:ln>
          </a:endParaRPr>
        </a:p>
      </dsp:txBody>
      <dsp:txXfrm>
        <a:off x="755865" y="397078"/>
        <a:ext cx="2543834" cy="807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80BCB-AB58-472B-9902-69E8C6013760}">
      <dsp:nvSpPr>
        <dsp:cNvPr id="0" name=""/>
        <dsp:cNvSpPr/>
      </dsp:nvSpPr>
      <dsp:spPr>
        <a:xfrm>
          <a:off x="3066291" y="58747"/>
          <a:ext cx="6068507" cy="890574"/>
        </a:xfrm>
        <a:prstGeom prst="wedgeRectCallout">
          <a:avLst>
            <a:gd name="adj1" fmla="val 0"/>
            <a:gd name="adj2" fmla="val 0"/>
          </a:avLst>
        </a:prstGeom>
        <a:solidFill>
          <a:srgbClr val="0B00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85725" rIns="85725" bIns="85725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n w="6350">
                <a:noFill/>
              </a:ln>
            </a:rPr>
            <a:t>...”One greater than the Temple is here</a:t>
          </a:r>
          <a:r>
            <a:rPr lang="en-US" sz="2700" b="1" kern="1200" dirty="0" smtClean="0">
              <a:ln w="6350">
                <a:solidFill>
                  <a:schemeClr val="bg1"/>
                </a:solidFill>
              </a:ln>
            </a:rPr>
            <a:t>”</a:t>
          </a:r>
          <a:endParaRPr lang="en-US" sz="2700" b="1" kern="1200" dirty="0">
            <a:ln w="6350">
              <a:solidFill>
                <a:schemeClr val="bg1"/>
              </a:solidFill>
            </a:ln>
          </a:endParaRPr>
        </a:p>
      </dsp:txBody>
      <dsp:txXfrm>
        <a:off x="3836992" y="58747"/>
        <a:ext cx="5297806" cy="890574"/>
      </dsp:txXfrm>
    </dsp:sp>
    <dsp:sp modelId="{71B5C8EC-2D1B-45EF-B05E-93F53C5B9037}">
      <dsp:nvSpPr>
        <dsp:cNvPr id="0" name=""/>
        <dsp:cNvSpPr/>
      </dsp:nvSpPr>
      <dsp:spPr>
        <a:xfrm>
          <a:off x="4" y="76200"/>
          <a:ext cx="3086100" cy="83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5" tIns="111125" rIns="111125" bIns="1111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n w="6350">
                <a:solidFill>
                  <a:schemeClr val="bg1"/>
                </a:solidFill>
              </a:ln>
            </a:rPr>
            <a:t>Matthew 12:6</a:t>
          </a:r>
          <a:endParaRPr lang="en-US" sz="3500" b="1" kern="1200" dirty="0">
            <a:ln w="6350">
              <a:solidFill>
                <a:schemeClr val="bg1"/>
              </a:solidFill>
            </a:ln>
          </a:endParaRPr>
        </a:p>
      </dsp:txBody>
      <dsp:txXfrm>
        <a:off x="4" y="76200"/>
        <a:ext cx="3086100" cy="834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59B2-154A-445B-9F4C-C9BA6F84980E}">
      <dsp:nvSpPr>
        <dsp:cNvPr id="0" name=""/>
        <dsp:cNvSpPr/>
      </dsp:nvSpPr>
      <dsp:spPr>
        <a:xfrm>
          <a:off x="3162366" y="43424"/>
          <a:ext cx="5981633" cy="1094246"/>
        </a:xfrm>
        <a:prstGeom prst="wedgeRectCallout">
          <a:avLst>
            <a:gd name="adj1" fmla="val 0"/>
            <a:gd name="adj2" fmla="val 0"/>
          </a:avLst>
        </a:prstGeom>
        <a:solidFill>
          <a:srgbClr val="B88F0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n w="6350">
                <a:solidFill>
                  <a:schemeClr val="bg1"/>
                </a:solidFill>
              </a:ln>
            </a:rPr>
            <a:t>..”One greater than Jonah is here”</a:t>
          </a:r>
          <a:endParaRPr lang="en-US" sz="3300" b="1" kern="1200" dirty="0">
            <a:ln w="6350">
              <a:solidFill>
                <a:schemeClr val="bg1"/>
              </a:solidFill>
            </a:ln>
          </a:endParaRPr>
        </a:p>
      </dsp:txBody>
      <dsp:txXfrm>
        <a:off x="3922034" y="43424"/>
        <a:ext cx="5221965" cy="1094246"/>
      </dsp:txXfrm>
    </dsp:sp>
    <dsp:sp modelId="{64AD9283-C3C6-4781-87F9-17DFC83BA471}">
      <dsp:nvSpPr>
        <dsp:cNvPr id="0" name=""/>
        <dsp:cNvSpPr/>
      </dsp:nvSpPr>
      <dsp:spPr>
        <a:xfrm>
          <a:off x="38087" y="0"/>
          <a:ext cx="3086100" cy="115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5" tIns="111125" rIns="111125" bIns="1111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n w="6350">
                <a:solidFill>
                  <a:schemeClr val="bg1"/>
                </a:solidFill>
              </a:ln>
            </a:rPr>
            <a:t>Matthew 12:41</a:t>
          </a:r>
          <a:endParaRPr lang="en-US" sz="3500" b="1" kern="1200" dirty="0">
            <a:ln w="6350">
              <a:solidFill>
                <a:schemeClr val="bg1"/>
              </a:solidFill>
            </a:ln>
          </a:endParaRPr>
        </a:p>
      </dsp:txBody>
      <dsp:txXfrm>
        <a:off x="38087" y="0"/>
        <a:ext cx="3086100" cy="1153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7AC9F-662F-414F-AC9A-FDC6E532B909}">
      <dsp:nvSpPr>
        <dsp:cNvPr id="0" name=""/>
        <dsp:cNvSpPr/>
      </dsp:nvSpPr>
      <dsp:spPr>
        <a:xfrm>
          <a:off x="3086104" y="18645"/>
          <a:ext cx="6057890" cy="1167369"/>
        </a:xfrm>
        <a:prstGeom prst="wedgeRectCallout">
          <a:avLst>
            <a:gd name="adj1" fmla="val 0"/>
            <a:gd name="adj2" fmla="val 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25" tIns="111125" rIns="111125" bIns="111125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n w="6350">
                <a:solidFill>
                  <a:schemeClr val="bg1"/>
                </a:solidFill>
              </a:ln>
            </a:rPr>
            <a:t>..”One greater than Solomon is here”</a:t>
          </a:r>
          <a:endParaRPr lang="en-US" sz="3500" b="1" kern="1200" dirty="0">
            <a:ln w="6350">
              <a:solidFill>
                <a:schemeClr val="bg1"/>
              </a:solidFill>
            </a:ln>
          </a:endParaRPr>
        </a:p>
      </dsp:txBody>
      <dsp:txXfrm>
        <a:off x="3855456" y="18645"/>
        <a:ext cx="5288538" cy="1167369"/>
      </dsp:txXfrm>
    </dsp:sp>
    <dsp:sp modelId="{8FC63EB1-D88E-415E-B9A9-B9F1372F3B74}">
      <dsp:nvSpPr>
        <dsp:cNvPr id="0" name=""/>
        <dsp:cNvSpPr/>
      </dsp:nvSpPr>
      <dsp:spPr>
        <a:xfrm>
          <a:off x="4" y="0"/>
          <a:ext cx="3086100" cy="1179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n w="6350">
                <a:solidFill>
                  <a:schemeClr val="bg1"/>
                </a:solidFill>
              </a:ln>
            </a:rPr>
            <a:t>Matthew 12:42</a:t>
          </a:r>
          <a:endParaRPr lang="en-US" sz="3600" b="1" kern="1200" dirty="0">
            <a:ln w="6350">
              <a:solidFill>
                <a:schemeClr val="bg1"/>
              </a:solidFill>
            </a:ln>
          </a:endParaRPr>
        </a:p>
      </dsp:txBody>
      <dsp:txXfrm>
        <a:off x="4" y="0"/>
        <a:ext cx="3086100" cy="11795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606B5-30DA-4FC9-B7DB-9FB15764C1E6}">
      <dsp:nvSpPr>
        <dsp:cNvPr id="0" name=""/>
        <dsp:cNvSpPr/>
      </dsp:nvSpPr>
      <dsp:spPr>
        <a:xfrm>
          <a:off x="2433" y="2569376"/>
          <a:ext cx="2964619" cy="1185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n>
                <a:solidFill>
                  <a:schemeClr val="bg1"/>
                </a:solidFill>
              </a:ln>
            </a:rPr>
            <a:t>The Temple</a:t>
          </a:r>
          <a:endParaRPr lang="en-US" sz="3200" kern="1200" dirty="0">
            <a:ln>
              <a:solidFill>
                <a:schemeClr val="bg1"/>
              </a:solidFill>
            </a:ln>
          </a:endParaRPr>
        </a:p>
      </dsp:txBody>
      <dsp:txXfrm>
        <a:off x="595357" y="2569376"/>
        <a:ext cx="1778772" cy="1185847"/>
      </dsp:txXfrm>
    </dsp:sp>
    <dsp:sp modelId="{AD59B999-3255-4A77-868A-415D9D163BA3}">
      <dsp:nvSpPr>
        <dsp:cNvPr id="0" name=""/>
        <dsp:cNvSpPr/>
      </dsp:nvSpPr>
      <dsp:spPr>
        <a:xfrm>
          <a:off x="2670590" y="2569376"/>
          <a:ext cx="2964619" cy="1185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n>
                <a:solidFill>
                  <a:schemeClr val="bg1"/>
                </a:solidFill>
              </a:ln>
            </a:rPr>
            <a:t>Jonah</a:t>
          </a:r>
          <a:endParaRPr lang="en-US" sz="3200" kern="1200" dirty="0">
            <a:ln>
              <a:solidFill>
                <a:schemeClr val="bg1"/>
              </a:solidFill>
            </a:ln>
          </a:endParaRPr>
        </a:p>
      </dsp:txBody>
      <dsp:txXfrm>
        <a:off x="3263514" y="2569376"/>
        <a:ext cx="1778772" cy="1185847"/>
      </dsp:txXfrm>
    </dsp:sp>
    <dsp:sp modelId="{CBBF0825-D8D6-46AD-857F-F3C580FFF4C0}">
      <dsp:nvSpPr>
        <dsp:cNvPr id="0" name=""/>
        <dsp:cNvSpPr/>
      </dsp:nvSpPr>
      <dsp:spPr>
        <a:xfrm>
          <a:off x="5338747" y="2569376"/>
          <a:ext cx="2964619" cy="1185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n>
                <a:solidFill>
                  <a:schemeClr val="bg1"/>
                </a:solidFill>
              </a:ln>
            </a:rPr>
            <a:t>Solomon</a:t>
          </a:r>
          <a:endParaRPr lang="en-US" sz="3200" kern="1200" dirty="0">
            <a:ln>
              <a:solidFill>
                <a:schemeClr val="bg1"/>
              </a:solidFill>
            </a:ln>
          </a:endParaRPr>
        </a:p>
      </dsp:txBody>
      <dsp:txXfrm>
        <a:off x="5931671" y="2569376"/>
        <a:ext cx="1778772" cy="11858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ACF4B-1096-4A3E-8285-566730AE1C7F}">
      <dsp:nvSpPr>
        <dsp:cNvPr id="0" name=""/>
        <dsp:cNvSpPr/>
      </dsp:nvSpPr>
      <dsp:spPr>
        <a:xfrm>
          <a:off x="0" y="228595"/>
          <a:ext cx="60960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n>
                <a:solidFill>
                  <a:schemeClr val="bg1"/>
                </a:solidFill>
              </a:ln>
            </a:rPr>
            <a:t>Greater</a:t>
          </a:r>
          <a:r>
            <a:rPr lang="en-US" sz="6500" kern="1200" dirty="0" smtClean="0"/>
            <a:t> </a:t>
          </a:r>
          <a:r>
            <a:rPr lang="en-US" sz="6500" kern="1200" dirty="0" smtClean="0">
              <a:ln>
                <a:solidFill>
                  <a:schemeClr val="bg1"/>
                </a:solidFill>
              </a:ln>
            </a:rPr>
            <a:t>than</a:t>
          </a:r>
          <a:r>
            <a:rPr lang="en-US" sz="6500" kern="1200" dirty="0" smtClean="0"/>
            <a:t>..</a:t>
          </a:r>
          <a:endParaRPr lang="en-US" sz="6500" kern="1200" dirty="0"/>
        </a:p>
      </dsp:txBody>
      <dsp:txXfrm>
        <a:off x="74249" y="302844"/>
        <a:ext cx="5947502" cy="13725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AA863-C1F8-4186-A39C-938168626878}">
      <dsp:nvSpPr>
        <dsp:cNvPr id="0" name=""/>
        <dsp:cNvSpPr/>
      </dsp:nvSpPr>
      <dsp:spPr>
        <a:xfrm>
          <a:off x="0" y="374099"/>
          <a:ext cx="7162800" cy="237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E5A9E-2D0E-4722-8DCE-FC7EA7165C8C}">
      <dsp:nvSpPr>
        <dsp:cNvPr id="0" name=""/>
        <dsp:cNvSpPr/>
      </dsp:nvSpPr>
      <dsp:spPr>
        <a:xfrm>
          <a:off x="577780" y="968100"/>
          <a:ext cx="5868739" cy="1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5280" rIns="0" bIns="33528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n w="3175">
                <a:solidFill>
                  <a:schemeClr val="bg1"/>
                </a:solidFill>
              </a:ln>
            </a:rPr>
            <a:t>Was He just a greater prophet?</a:t>
          </a:r>
          <a:endParaRPr lang="en-US" sz="3300" kern="1200" dirty="0">
            <a:ln w="3175">
              <a:solidFill>
                <a:schemeClr val="bg1"/>
              </a:solidFill>
            </a:ln>
          </a:endParaRPr>
        </a:p>
      </dsp:txBody>
      <dsp:txXfrm>
        <a:off x="577780" y="968100"/>
        <a:ext cx="5868739" cy="118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8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6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7ajDwqHYC9c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f9Lhz_1eosY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TYL1pXmii3c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-FKQLhqMC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349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Uxy_rWR9llA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MxxIYMzje9E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_U2G8wsbXBo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349" TargetMode="Externa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349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t9MWbIEKus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jdIsTgJqJD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wEOphjPqH_0/T_2C8TykqDI/AAAAAAAADYc/gxGtw0uf1_A/s1600/536744_3175476190713_1262145707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7668"/>
                    </a14:imgEffect>
                    <a14:imgEffect>
                      <a14:saturation sat="197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24" b="13036"/>
          <a:stretch/>
        </p:blipFill>
        <p:spPr bwMode="auto">
          <a:xfrm>
            <a:off x="-21077" y="-1142"/>
            <a:ext cx="9241277" cy="68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76" y="6019800"/>
            <a:ext cx="9165076" cy="838200"/>
          </a:xfrm>
          <a:noFill/>
        </p:spPr>
        <p:txBody>
          <a:bodyPr/>
          <a:lstStyle/>
          <a:p>
            <a:r>
              <a:rPr lang="en-US" sz="4800" dirty="0" smtClean="0">
                <a:effectLst>
                  <a:glow rad="215900">
                    <a:schemeClr val="bg1">
                      <a:alpha val="86000"/>
                    </a:schemeClr>
                  </a:glow>
                </a:effectLst>
              </a:rPr>
              <a:t>What Kind of Man is This?</a:t>
            </a:r>
            <a:endParaRPr lang="en-US" sz="4800" dirty="0">
              <a:effectLst>
                <a:glow rad="215900">
                  <a:schemeClr val="bg1">
                    <a:alpha val="8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60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79274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Therese\Desktop\mat-12-6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3000"/>
                    </a14:imgEffect>
                    <a14:imgEffect>
                      <a14:colorTemperature colorTemp="8409"/>
                    </a14:imgEffect>
                    <a14:imgEffect>
                      <a14:saturation sat="189000"/>
                    </a14:imgEffect>
                    <a14:imgEffect>
                      <a14:brightnessContrast bright="4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6" y="1176988"/>
            <a:ext cx="8534854" cy="56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Next Slide - Video: </a:t>
            </a:r>
          </a:p>
          <a:p>
            <a:pPr algn="ctr"/>
            <a:r>
              <a:rPr lang="en-US" sz="4400" b="1" dirty="0" smtClean="0"/>
              <a:t>Matthew 12:41</a:t>
            </a:r>
            <a:r>
              <a:rPr lang="en-US" sz="440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endParaRPr lang="en-US" sz="4400" b="1" dirty="0">
              <a:sym typeface="Wingdings" panose="05000000000000000000" pitchFamily="2" charset="2"/>
            </a:endParaRPr>
          </a:p>
          <a:p>
            <a:pPr algn="ctr"/>
            <a:endParaRPr lang="en-US" sz="4400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4400" b="1" dirty="0" smtClean="0">
                <a:sym typeface="Wingdings" panose="05000000000000000000" pitchFamily="2" charset="2"/>
              </a:rPr>
              <a:t>Download Here:</a:t>
            </a:r>
          </a:p>
          <a:p>
            <a:pPr algn="ctr"/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youtu.be/7ajDwqHYC9c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59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06032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Therese\Desktop\12-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1" y="1212581"/>
            <a:ext cx="8595859" cy="57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Next Slide - Video: </a:t>
            </a:r>
          </a:p>
          <a:p>
            <a:pPr algn="ctr"/>
            <a:r>
              <a:rPr lang="en-US" sz="4400" b="1" dirty="0" smtClean="0"/>
              <a:t>Matthew 12:42</a:t>
            </a:r>
            <a:r>
              <a:rPr lang="en-US" sz="440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endParaRPr lang="en-US" sz="4400" b="1" dirty="0">
              <a:sym typeface="Wingdings" panose="05000000000000000000" pitchFamily="2" charset="2"/>
            </a:endParaRPr>
          </a:p>
          <a:p>
            <a:pPr algn="ctr"/>
            <a:endParaRPr lang="en-US" sz="4400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4400" b="1" dirty="0" smtClean="0">
                <a:sym typeface="Wingdings" panose="05000000000000000000" pitchFamily="2" charset="2"/>
              </a:rPr>
              <a:t>Download Here:</a:t>
            </a:r>
          </a:p>
          <a:p>
            <a:pPr algn="ctr"/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youtu.be/f9Lhz_1eosY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67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6630687"/>
              </p:ext>
            </p:extLst>
          </p:nvPr>
        </p:nvGraphicFramePr>
        <p:xfrm>
          <a:off x="381000" y="304800"/>
          <a:ext cx="8305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5413170"/>
              </p:ext>
            </p:extLst>
          </p:nvPr>
        </p:nvGraphicFramePr>
        <p:xfrm>
          <a:off x="1447800" y="304800"/>
          <a:ext cx="6096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1729055"/>
              </p:ext>
            </p:extLst>
          </p:nvPr>
        </p:nvGraphicFramePr>
        <p:xfrm>
          <a:off x="990600" y="4038600"/>
          <a:ext cx="7162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896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5750" y="8744"/>
            <a:ext cx="8534400" cy="1362856"/>
            <a:chOff x="3162366" y="43424"/>
            <a:chExt cx="5981633" cy="1094246"/>
          </a:xfrm>
        </p:grpSpPr>
        <p:sp>
          <p:nvSpPr>
            <p:cNvPr id="5" name="Rectangular Callout 4"/>
            <p:cNvSpPr/>
            <p:nvPr/>
          </p:nvSpPr>
          <p:spPr>
            <a:xfrm>
              <a:off x="3162366" y="43424"/>
              <a:ext cx="5981633" cy="1094246"/>
            </a:xfrm>
            <a:prstGeom prst="wedgeRectCallout">
              <a:avLst>
                <a:gd name="adj1" fmla="val 0"/>
                <a:gd name="adj2" fmla="val 0"/>
              </a:avLst>
            </a:prstGeom>
            <a:solidFill>
              <a:srgbClr val="B88F0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ular Callout 4"/>
            <p:cNvSpPr/>
            <p:nvPr/>
          </p:nvSpPr>
          <p:spPr>
            <a:xfrm>
              <a:off x="3922034" y="43424"/>
              <a:ext cx="5221965" cy="1094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75" tIns="104775" rIns="104775" bIns="104775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dirty="0" smtClean="0">
                  <a:ln w="6350">
                    <a:solidFill>
                      <a:schemeClr val="bg1"/>
                    </a:solidFill>
                  </a:ln>
                </a:rPr>
                <a:t>“What kind of a man is this, even the wind and the waves obey him?”</a:t>
              </a:r>
              <a:endParaRPr lang="en-US" sz="3300" b="1" kern="1200" dirty="0">
                <a:ln w="6350"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5122" name="Picture 2" descr="C:\Users\Therese\Desktop\mat-8-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6509"/>
                    </a14:imgEffect>
                    <a14:imgEffect>
                      <a14:saturation sat="193000"/>
                    </a14:imgEffect>
                    <a14:imgEffect>
                      <a14:brightnessContrast bright="3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0893"/>
            <a:ext cx="8153400" cy="54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Next Slide - Video: </a:t>
            </a:r>
          </a:p>
          <a:p>
            <a:pPr algn="ctr"/>
            <a:r>
              <a:rPr lang="en-US" sz="4400" b="1" dirty="0" smtClean="0"/>
              <a:t>Matthew 8:23</a:t>
            </a:r>
            <a:r>
              <a:rPr lang="en-US" sz="440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endParaRPr lang="en-US" sz="4400" b="1" dirty="0">
              <a:sym typeface="Wingdings" panose="05000000000000000000" pitchFamily="2" charset="2"/>
            </a:endParaRPr>
          </a:p>
          <a:p>
            <a:pPr algn="ctr"/>
            <a:endParaRPr lang="en-US" sz="4400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4400" b="1" dirty="0" smtClean="0">
                <a:sym typeface="Wingdings" panose="05000000000000000000" pitchFamily="2" charset="2"/>
              </a:rPr>
              <a:t>Download Here:</a:t>
            </a:r>
          </a:p>
          <a:p>
            <a:pPr algn="ctr"/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youtu.be/TYL1pXmii3c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2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0601"/>
          </a:xfrm>
          <a:solidFill>
            <a:srgbClr val="7030A0"/>
          </a:solidFill>
        </p:spPr>
        <p:txBody>
          <a:bodyPr anchor="t" anchorCtr="0"/>
          <a:lstStyle/>
          <a:p>
            <a:r>
              <a:rPr lang="en-US" sz="2800" dirty="0">
                <a:ln w="3175">
                  <a:solidFill>
                    <a:schemeClr val="bg1"/>
                  </a:solidFill>
                </a:ln>
              </a:rPr>
              <a:t>One day Jesus </a:t>
            </a:r>
            <a:r>
              <a:rPr lang="en-US" sz="2800" dirty="0" smtClean="0">
                <a:ln w="3175">
                  <a:solidFill>
                    <a:schemeClr val="bg1"/>
                  </a:solidFill>
                </a:ln>
              </a:rPr>
              <a:t>gives </a:t>
            </a:r>
            <a:r>
              <a:rPr lang="en-US" sz="2800" dirty="0">
                <a:ln w="3175">
                  <a:solidFill>
                    <a:schemeClr val="bg1"/>
                  </a:solidFill>
                </a:ln>
              </a:rPr>
              <a:t>his disciples an opportunity </a:t>
            </a:r>
            <a:r>
              <a:rPr lang="en-US" sz="2800" dirty="0" smtClean="0">
                <a:ln w="3175">
                  <a:solidFill>
                    <a:schemeClr val="bg1"/>
                  </a:solidFill>
                </a:ln>
              </a:rPr>
              <a:t>to</a:t>
            </a:r>
            <a:br>
              <a:rPr lang="en-US" sz="2800" dirty="0" smtClean="0">
                <a:ln w="3175">
                  <a:solidFill>
                    <a:schemeClr val="bg1"/>
                  </a:solidFill>
                </a:ln>
              </a:rPr>
            </a:br>
            <a:r>
              <a:rPr lang="en-US" sz="2800" dirty="0" smtClean="0">
                <a:ln w="3175">
                  <a:solidFill>
                    <a:schemeClr val="bg1"/>
                  </a:solidFill>
                </a:ln>
              </a:rPr>
              <a:t>really see what </a:t>
            </a:r>
            <a:r>
              <a:rPr lang="en-US" sz="2800" i="1" u="sng" dirty="0" smtClean="0">
                <a:ln w="3175">
                  <a:solidFill>
                    <a:schemeClr val="bg1"/>
                  </a:solidFill>
                </a:ln>
              </a:rPr>
              <a:t>kind of man </a:t>
            </a:r>
            <a:r>
              <a:rPr lang="en-US" sz="2800" dirty="0" smtClean="0">
                <a:ln w="3175">
                  <a:solidFill>
                    <a:schemeClr val="bg1"/>
                  </a:solidFill>
                </a:ln>
              </a:rPr>
              <a:t>He is: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 </a:t>
            </a:r>
            <a:r>
              <a:rPr lang="en-US" sz="2800" dirty="0" smtClean="0">
                <a:ln w="3175">
                  <a:solidFill>
                    <a:schemeClr val="bg1"/>
                  </a:solidFill>
                </a:ln>
              </a:rPr>
              <a:t>Matthew 17:1-9</a:t>
            </a:r>
            <a:endParaRPr lang="en-US" sz="2800" dirty="0">
              <a:ln w="3175">
                <a:solidFill>
                  <a:schemeClr val="bg1"/>
                </a:solidFill>
              </a:ln>
            </a:endParaRPr>
          </a:p>
        </p:txBody>
      </p:sp>
      <p:pic>
        <p:nvPicPr>
          <p:cNvPr id="6146" name="Picture 2" descr="C:\Users\Therese\Desktop\tran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colorTemperature colorTemp="7664"/>
                    </a14:imgEffect>
                    <a14:imgEffect>
                      <a14:saturation sat="144000"/>
                    </a14:imgEffect>
                    <a14:imgEffect>
                      <a14:brightnessContrast bright="28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6" y="1024766"/>
            <a:ext cx="8763544" cy="58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Next Slide - Video: </a:t>
            </a:r>
          </a:p>
          <a:p>
            <a:pPr algn="ctr"/>
            <a:r>
              <a:rPr lang="en-US" sz="4400" b="1" dirty="0" smtClean="0"/>
              <a:t>Transfiguration </a:t>
            </a:r>
            <a:r>
              <a:rPr lang="en-US" sz="440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endParaRPr lang="en-US" sz="4400" b="1" dirty="0">
              <a:sym typeface="Wingdings" panose="05000000000000000000" pitchFamily="2" charset="2"/>
            </a:endParaRPr>
          </a:p>
          <a:p>
            <a:pPr algn="ctr"/>
            <a:endParaRPr lang="en-US" sz="4400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4400" b="1" dirty="0" smtClean="0">
                <a:sym typeface="Wingdings" panose="05000000000000000000" pitchFamily="2" charset="2"/>
              </a:rPr>
              <a:t>Download Here:</a:t>
            </a:r>
          </a:p>
          <a:p>
            <a:pPr algn="ctr"/>
            <a:r>
              <a:rPr lang="en-US" sz="2400" b="1" dirty="0">
                <a:hlinkClick r:id="rId3"/>
              </a:rPr>
              <a:t>http://</a:t>
            </a:r>
            <a:r>
              <a:rPr lang="en-US" sz="2400" b="1" dirty="0" smtClean="0">
                <a:hlinkClick r:id="rId3"/>
              </a:rPr>
              <a:t>youtu.be/h-FKQLhqMC0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48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0"/>
            <a:ext cx="83058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3000" b="1" dirty="0" smtClean="0">
                <a:ln w="3175">
                  <a:solidFill>
                    <a:schemeClr val="bg1"/>
                  </a:solidFill>
                </a:ln>
              </a:rPr>
              <a:t>The Final Word – He is no mere man</a:t>
            </a:r>
            <a:r>
              <a:rPr lang="en-US" sz="2800" b="1" dirty="0" smtClean="0">
                <a:ln w="3175">
                  <a:solidFill>
                    <a:schemeClr val="bg1"/>
                  </a:solidFill>
                </a:ln>
              </a:rPr>
              <a:t> </a:t>
            </a:r>
          </a:p>
        </p:txBody>
      </p:sp>
      <p:pic>
        <p:nvPicPr>
          <p:cNvPr id="7170" name="Picture 2" descr="C:\Users\Therese\Desktop\john-8=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colorTemperature colorTemp="10821"/>
                    </a14:imgEffect>
                    <a14:imgEffect>
                      <a14:saturation sat="114000"/>
                    </a14:imgEffect>
                    <a14:imgEffect>
                      <a14:brightnessContrast bright="17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p=11349</a:t>
            </a:r>
            <a:r>
              <a:rPr lang="en-US" sz="2000" b="1" u="sng" dirty="0" smtClean="0"/>
              <a:t> 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Next Slide - Video: </a:t>
            </a:r>
          </a:p>
          <a:p>
            <a:pPr algn="ctr"/>
            <a:r>
              <a:rPr lang="en-US" sz="4400" b="1" dirty="0" smtClean="0"/>
              <a:t>Matthew 8:51</a:t>
            </a:r>
            <a:r>
              <a:rPr lang="en-US" sz="440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endParaRPr lang="en-US" sz="4400" b="1" dirty="0">
              <a:sym typeface="Wingdings" panose="05000000000000000000" pitchFamily="2" charset="2"/>
            </a:endParaRPr>
          </a:p>
          <a:p>
            <a:pPr algn="ctr"/>
            <a:endParaRPr lang="en-US" sz="4400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4400" b="1" dirty="0" smtClean="0">
                <a:sym typeface="Wingdings" panose="05000000000000000000" pitchFamily="2" charset="2"/>
              </a:rPr>
              <a:t>Download Here:</a:t>
            </a:r>
          </a:p>
          <a:p>
            <a:pPr algn="ctr"/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youtu.be/Uxy_rWR9llA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45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Next Slide - Song: </a:t>
            </a:r>
          </a:p>
          <a:p>
            <a:pPr algn="ctr"/>
            <a:r>
              <a:rPr lang="en-US" sz="4400" b="1" dirty="0" smtClean="0"/>
              <a:t>He is the Great I AM</a:t>
            </a:r>
            <a:r>
              <a:rPr lang="en-US" sz="440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endParaRPr lang="en-US" sz="4400" b="1" dirty="0">
              <a:sym typeface="Wingdings" panose="05000000000000000000" pitchFamily="2" charset="2"/>
            </a:endParaRPr>
          </a:p>
          <a:p>
            <a:pPr algn="ctr"/>
            <a:endParaRPr lang="en-US" sz="4400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4400" b="1" dirty="0" smtClean="0">
                <a:sym typeface="Wingdings" panose="05000000000000000000" pitchFamily="2" charset="2"/>
              </a:rPr>
              <a:t>Download Here:</a:t>
            </a:r>
          </a:p>
          <a:p>
            <a:pPr algn="ctr"/>
            <a:r>
              <a:rPr lang="en-US" sz="2400" b="1" dirty="0">
                <a:sym typeface="Wingdings" panose="05000000000000000000" pitchFamily="2" charset="2"/>
                <a:hlinkClick r:id="rId2"/>
              </a:rPr>
              <a:t>http://</a:t>
            </a:r>
            <a:r>
              <a:rPr lang="en-US" sz="2400" b="1" dirty="0" smtClean="0">
                <a:sym typeface="Wingdings" panose="05000000000000000000" pitchFamily="2" charset="2"/>
                <a:hlinkClick r:id="rId2"/>
              </a:rPr>
              <a:t>youtu.be/MxxIYMzje9E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7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Next Slide - Song: </a:t>
            </a:r>
          </a:p>
          <a:p>
            <a:pPr algn="ctr"/>
            <a:r>
              <a:rPr lang="en-US" sz="4400" b="1" dirty="0" smtClean="0"/>
              <a:t>Mary Did You Know</a:t>
            </a:r>
            <a:r>
              <a:rPr lang="en-US" sz="440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endParaRPr lang="en-US" sz="4400" b="1" dirty="0">
              <a:sym typeface="Wingdings" panose="05000000000000000000" pitchFamily="2" charset="2"/>
            </a:endParaRPr>
          </a:p>
          <a:p>
            <a:pPr algn="ctr"/>
            <a:endParaRPr lang="en-US" sz="4400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4400" b="1" dirty="0" smtClean="0">
                <a:sym typeface="Wingdings" panose="05000000000000000000" pitchFamily="2" charset="2"/>
              </a:rPr>
              <a:t>Download Here:</a:t>
            </a:r>
          </a:p>
          <a:p>
            <a:pPr algn="ctr"/>
            <a:r>
              <a:rPr lang="en-US" sz="2400" b="1" dirty="0">
                <a:sym typeface="Wingdings" panose="05000000000000000000" pitchFamily="2" charset="2"/>
                <a:hlinkClick r:id="rId2"/>
              </a:rPr>
              <a:t>http://youtu.be/_</a:t>
            </a:r>
            <a:r>
              <a:rPr lang="en-US" sz="2400" b="1" dirty="0" smtClean="0">
                <a:sym typeface="Wingdings" panose="05000000000000000000" pitchFamily="2" charset="2"/>
                <a:hlinkClick r:id="rId2"/>
              </a:rPr>
              <a:t>U2G8wsbXBo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7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0" y="3657601"/>
            <a:ext cx="398989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5257800" cy="32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/>
              <a:t>Is Jesus 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“They </a:t>
            </a:r>
            <a:r>
              <a:rPr lang="en-US" sz="2800" b="1" dirty="0"/>
              <a:t>said to each other, </a:t>
            </a:r>
            <a:r>
              <a:rPr lang="en-US" sz="2800" b="1" dirty="0" smtClean="0"/>
              <a:t>‘Did </a:t>
            </a:r>
            <a:r>
              <a:rPr lang="en-US" sz="2800" b="1" dirty="0"/>
              <a:t>not our hearts burn within us while he talked to us on the road, while he opened to us the Scriptures</a:t>
            </a:r>
            <a:r>
              <a:rPr lang="en-US" sz="2800" b="1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 smtClean="0"/>
              <a:t>Important Questions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here, waiting to save you right now?</a:t>
            </a:r>
            <a:r>
              <a:rPr lang="en-US" sz="3200" dirty="0" smtClean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 smtClean="0"/>
              <a:t>The Prayer of a Sinner Turning to Jesus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Dear Jesus, </a:t>
            </a:r>
            <a:r>
              <a:rPr lang="en-US" dirty="0"/>
              <a:t>I know that I have sinned against </a:t>
            </a:r>
            <a:r>
              <a:rPr lang="en-US" dirty="0" smtClean="0"/>
              <a:t>You </a:t>
            </a:r>
            <a:r>
              <a:rPr lang="en-US" dirty="0"/>
              <a:t>and that my sins separate me from </a:t>
            </a:r>
            <a:r>
              <a:rPr lang="en-US" dirty="0" smtClean="0"/>
              <a:t>You</a:t>
            </a:r>
            <a:r>
              <a:rPr lang="en-US" dirty="0"/>
              <a:t>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am truly sorry.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Right now, I turn </a:t>
            </a:r>
            <a:r>
              <a:rPr lang="en-US" dirty="0"/>
              <a:t>away from my sinful past 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Please </a:t>
            </a:r>
            <a:r>
              <a:rPr lang="en-US" dirty="0"/>
              <a:t>forgive me, and help me </a:t>
            </a:r>
            <a:r>
              <a:rPr lang="en-US" dirty="0" smtClean="0"/>
              <a:t>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believe Y</a:t>
            </a:r>
            <a:r>
              <a:rPr lang="en-US" dirty="0" smtClean="0"/>
              <a:t>ou died </a:t>
            </a:r>
            <a:r>
              <a:rPr lang="en-US" dirty="0"/>
              <a:t>for my </a:t>
            </a:r>
            <a:r>
              <a:rPr lang="en-US" dirty="0" smtClean="0"/>
              <a:t>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Believe You rose </a:t>
            </a:r>
            <a:r>
              <a:rPr lang="en-US" dirty="0"/>
              <a:t>from the dead, </a:t>
            </a:r>
            <a:r>
              <a:rPr lang="en-US" dirty="0" smtClean="0"/>
              <a:t> you are </a:t>
            </a:r>
            <a:r>
              <a:rPr lang="en-US" dirty="0"/>
              <a:t>alive, and </a:t>
            </a:r>
            <a:r>
              <a:rPr lang="en-US" dirty="0" smtClean="0"/>
              <a:t>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invite Y</a:t>
            </a:r>
            <a:r>
              <a:rPr lang="en-US" dirty="0" smtClean="0"/>
              <a:t>ou Jesus to be both my </a:t>
            </a:r>
            <a:r>
              <a:rPr lang="en-US" dirty="0"/>
              <a:t>Savior and the Lord of my </a:t>
            </a:r>
            <a:r>
              <a:rPr lang="en-US" dirty="0" smtClean="0"/>
              <a:t>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</a:t>
            </a:r>
            <a:r>
              <a:rPr lang="en-US" dirty="0" smtClean="0"/>
              <a:t>my life from now 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wEOphjPqH_0/T_2C8TykqDI/AAAAAAAADYc/gxGtw0uf1_A/s1600/536744_3175476190713_1262145707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7668"/>
                    </a14:imgEffect>
                    <a14:imgEffect>
                      <a14:saturation sat="197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24" b="13036"/>
          <a:stretch/>
        </p:blipFill>
        <p:spPr bwMode="auto">
          <a:xfrm>
            <a:off x="-21077" y="-1142"/>
            <a:ext cx="9241277" cy="68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76" y="6019800"/>
            <a:ext cx="9165076" cy="838200"/>
          </a:xfrm>
          <a:noFill/>
        </p:spPr>
        <p:txBody>
          <a:bodyPr/>
          <a:lstStyle/>
          <a:p>
            <a:r>
              <a:rPr lang="en-US" sz="4800" dirty="0" smtClean="0">
                <a:effectLst>
                  <a:glow rad="215900">
                    <a:schemeClr val="bg1">
                      <a:alpha val="86000"/>
                    </a:schemeClr>
                  </a:glow>
                </a:effectLst>
              </a:rPr>
              <a:t>What Kind of Man is This?</a:t>
            </a:r>
            <a:endParaRPr lang="en-US" sz="4800" dirty="0">
              <a:effectLst>
                <a:glow rad="215900">
                  <a:schemeClr val="bg1">
                    <a:alpha val="8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05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6764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152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itchFamily="82" charset="0"/>
              </a:rPr>
              <a:t>Altar Time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429000" cy="2819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4000" dirty="0" smtClean="0"/>
              <a:t>“Draw near to God, and He will draw near to you… </a:t>
            </a:r>
          </a:p>
        </p:txBody>
      </p:sp>
    </p:spTree>
    <p:extLst>
      <p:ext uri="{BB962C8B-B14F-4D97-AF65-F5344CB8AC3E}">
        <p14:creationId xmlns:p14="http://schemas.microsoft.com/office/powerpoint/2010/main" val="1647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7544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p=11349</a:t>
            </a:r>
            <a:r>
              <a:rPr lang="en-US" sz="2000" b="1" u="sng" dirty="0" smtClean="0"/>
              <a:t> 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08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654" y="0"/>
            <a:ext cx="9166654" cy="11430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2800" dirty="0" smtClean="0"/>
              <a:t>See www.Aggielandfaith.org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42446" y="1143000"/>
            <a:ext cx="6001554" cy="5715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Three </a:t>
            </a:r>
            <a:r>
              <a:rPr lang="en-US" sz="3600" dirty="0"/>
              <a:t>Sunday </a:t>
            </a:r>
            <a:r>
              <a:rPr lang="en-US" sz="3600" dirty="0" smtClean="0"/>
              <a:t>Services</a:t>
            </a:r>
            <a:endParaRPr lang="en-US" sz="3600" dirty="0"/>
          </a:p>
          <a:p>
            <a:pPr marL="0" indent="0">
              <a:buNone/>
            </a:pPr>
            <a:r>
              <a:rPr lang="en-US" sz="2600" u="sng" dirty="0"/>
              <a:t>First Sunday </a:t>
            </a:r>
            <a:r>
              <a:rPr lang="en-US" sz="2600" u="sng" dirty="0" smtClean="0"/>
              <a:t>Service:</a:t>
            </a:r>
            <a:endParaRPr lang="en-US" sz="2600" u="sng" dirty="0"/>
          </a:p>
          <a:p>
            <a:r>
              <a:rPr lang="en-US" sz="2000" dirty="0" smtClean="0"/>
              <a:t>Basics – 15-20 min.</a:t>
            </a:r>
            <a:endParaRPr lang="en-US" sz="2000" dirty="0"/>
          </a:p>
          <a:p>
            <a:r>
              <a:rPr lang="en-US" sz="2000" dirty="0"/>
              <a:t>Includes – Snacks, Crafts, </a:t>
            </a:r>
            <a:r>
              <a:rPr lang="en-US" sz="2000" dirty="0" smtClean="0"/>
              <a:t>Prizes &amp; </a:t>
            </a:r>
            <a:r>
              <a:rPr lang="en-US" sz="2000" dirty="0"/>
              <a:t>Bible </a:t>
            </a:r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are going through the New </a:t>
            </a:r>
            <a:r>
              <a:rPr lang="en-US" sz="2000" dirty="0" smtClean="0"/>
              <a:t>Testament</a:t>
            </a:r>
            <a:endParaRPr lang="en-US" sz="2000" dirty="0"/>
          </a:p>
          <a:p>
            <a:pPr marL="0" indent="0">
              <a:buNone/>
            </a:pPr>
            <a:r>
              <a:rPr lang="en-US" sz="2600" u="sng" dirty="0"/>
              <a:t>Second Sunday </a:t>
            </a:r>
            <a:r>
              <a:rPr lang="en-US" sz="2600" u="sng" dirty="0" smtClean="0"/>
              <a:t>Service:</a:t>
            </a:r>
            <a:endParaRPr lang="en-US" sz="2600" u="sng" dirty="0"/>
          </a:p>
          <a:p>
            <a:r>
              <a:rPr lang="en-US" sz="2000" dirty="0" smtClean="0"/>
              <a:t>Middle Level </a:t>
            </a:r>
            <a:r>
              <a:rPr lang="en-US" sz="2000" dirty="0"/>
              <a:t> – </a:t>
            </a:r>
            <a:r>
              <a:rPr lang="en-US" sz="2000" dirty="0" smtClean="0"/>
              <a:t>20-30 min.</a:t>
            </a:r>
            <a:endParaRPr lang="en-US" sz="2000" dirty="0"/>
          </a:p>
          <a:p>
            <a:r>
              <a:rPr lang="en-US" sz="2000" dirty="0"/>
              <a:t>Includes – Snacks, </a:t>
            </a:r>
            <a:r>
              <a:rPr lang="en-US" sz="2000" dirty="0" smtClean="0"/>
              <a:t>Prizes &amp; </a:t>
            </a:r>
            <a:r>
              <a:rPr lang="en-US" sz="2000" dirty="0"/>
              <a:t>Bible </a:t>
            </a:r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are going through the Old </a:t>
            </a:r>
            <a:r>
              <a:rPr lang="en-US" sz="2000" dirty="0" smtClean="0"/>
              <a:t>Testament</a:t>
            </a:r>
            <a:endParaRPr lang="en-US" sz="2000" dirty="0"/>
          </a:p>
          <a:p>
            <a:pPr marL="0" indent="0">
              <a:buNone/>
            </a:pPr>
            <a:r>
              <a:rPr lang="en-US" sz="2600" u="sng" dirty="0"/>
              <a:t>Third Sunday </a:t>
            </a:r>
            <a:r>
              <a:rPr lang="en-US" sz="2600" u="sng" dirty="0" smtClean="0"/>
              <a:t>Service:</a:t>
            </a:r>
            <a:endParaRPr lang="en-US" sz="2600" u="sng" dirty="0"/>
          </a:p>
          <a:p>
            <a:r>
              <a:rPr lang="en-US" sz="2000" dirty="0" smtClean="0"/>
              <a:t>Advanced – 30-40 min.</a:t>
            </a:r>
            <a:endParaRPr lang="en-US" sz="2000" dirty="0"/>
          </a:p>
          <a:p>
            <a:r>
              <a:rPr lang="en-US" sz="2000" dirty="0"/>
              <a:t>Includes – Snacks, </a:t>
            </a:r>
            <a:r>
              <a:rPr lang="en-US" sz="2000" dirty="0" smtClean="0"/>
              <a:t>Prizes &amp; Bible</a:t>
            </a:r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/>
              <a:t>are studying the </a:t>
            </a:r>
            <a:r>
              <a:rPr lang="en-US" sz="2000" dirty="0" smtClean="0"/>
              <a:t>Tabernacle</a:t>
            </a:r>
            <a:endParaRPr lang="en-US" sz="2000" dirty="0"/>
          </a:p>
        </p:txBody>
      </p:sp>
      <p:pic>
        <p:nvPicPr>
          <p:cNvPr id="5" name="Picture 5" descr="church-in-the-p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colorTemperature colorTemp="6333"/>
                    </a14:imgEffect>
                    <a14:imgEffect>
                      <a14:saturation sat="202000"/>
                    </a14:imgEffect>
                    <a14:imgEffect>
                      <a14:brightnessContrast bright="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" r="3635"/>
          <a:stretch/>
        </p:blipFill>
        <p:spPr bwMode="auto">
          <a:xfrm>
            <a:off x="-10733" y="4042379"/>
            <a:ext cx="3005070" cy="28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hot_dog_iStock_000001755412_270x2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6" t="12758" b="19264"/>
          <a:stretch/>
        </p:blipFill>
        <p:spPr bwMode="auto">
          <a:xfrm>
            <a:off x="0" y="1411869"/>
            <a:ext cx="2994337" cy="263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23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42965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n w="3175">
                  <a:solidFill>
                    <a:srgbClr val="002948"/>
                  </a:solidFill>
                </a:ln>
              </a:rPr>
              <a:t>God chooses Moses to free the Israelites from Egypt</a:t>
            </a:r>
            <a:endParaRPr lang="en-US" sz="3000" b="1" dirty="0">
              <a:ln w="3175">
                <a:solidFill>
                  <a:srgbClr val="002948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36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p=11349</a:t>
            </a:r>
            <a:r>
              <a:rPr lang="en-US" sz="2000" b="1" u="sng" dirty="0" smtClean="0"/>
              <a:t> 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08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498573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7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Next Slide - Song: </a:t>
            </a:r>
          </a:p>
          <a:p>
            <a:pPr algn="ctr"/>
            <a:r>
              <a:rPr lang="en-US" sz="4400" b="1" dirty="0" smtClean="0"/>
              <a:t>He is the great I AM </a:t>
            </a:r>
            <a:r>
              <a:rPr lang="en-US" sz="440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endParaRPr lang="en-US" sz="4400" b="1" dirty="0">
              <a:sym typeface="Wingdings" panose="05000000000000000000" pitchFamily="2" charset="2"/>
            </a:endParaRPr>
          </a:p>
          <a:p>
            <a:pPr algn="ctr"/>
            <a:endParaRPr lang="en-US" sz="4400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4400" b="1" dirty="0" smtClean="0">
                <a:sym typeface="Wingdings" panose="05000000000000000000" pitchFamily="2" charset="2"/>
              </a:rPr>
              <a:t>Download Here:</a:t>
            </a:r>
          </a:p>
          <a:p>
            <a:pPr algn="ctr"/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youtu.be/t9MWbIEKus0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23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0670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3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032067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Therese\Desktop\mat-12-6.bmp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5000"/>
                    </a14:imgEffect>
                    <a14:imgEffect>
                      <a14:colorTemperature colorTemp="9074"/>
                    </a14:imgEffect>
                    <a14:imgEffect>
                      <a14:saturation sat="149000"/>
                    </a14:imgEffect>
                    <a14:imgEffect>
                      <a14:brightnessContrast bright="19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072"/>
            <a:ext cx="9180286" cy="61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 smtClean="0"/>
              <a:t>Next Slide - Video: </a:t>
            </a:r>
          </a:p>
          <a:p>
            <a:pPr algn="ctr"/>
            <a:r>
              <a:rPr lang="en-US" sz="4400" b="1" dirty="0" smtClean="0"/>
              <a:t>Matthew 12:6</a:t>
            </a:r>
            <a:r>
              <a:rPr lang="en-US" sz="440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endParaRPr lang="en-US" sz="4400" b="1" dirty="0">
              <a:sym typeface="Wingdings" panose="05000000000000000000" pitchFamily="2" charset="2"/>
            </a:endParaRPr>
          </a:p>
          <a:p>
            <a:pPr algn="ctr"/>
            <a:endParaRPr lang="en-US" sz="4400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4400" b="1" dirty="0" smtClean="0">
                <a:sym typeface="Wingdings" panose="05000000000000000000" pitchFamily="2" charset="2"/>
              </a:rPr>
              <a:t>Download Here:</a:t>
            </a:r>
          </a:p>
          <a:p>
            <a:pPr algn="ctr"/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youtu.be/jdIsTgJqJD4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13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1375</Words>
  <Application>Microsoft Office PowerPoint</Application>
  <PresentationFormat>On-screen Show (4:3)</PresentationFormat>
  <Paragraphs>183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Refined</vt:lpstr>
      <vt:lpstr>What Kind of Man is This?</vt:lpstr>
      <vt:lpstr>PowerPoint Presentation</vt:lpstr>
      <vt:lpstr>What Kind of Man is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day Jesus gives his disciples an opportunity to really see what kind of man He is: Matthew 17:1-9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161</cp:revision>
  <dcterms:created xsi:type="dcterms:W3CDTF">2012-08-28T02:53:07Z</dcterms:created>
  <dcterms:modified xsi:type="dcterms:W3CDTF">2014-02-04T22:03:28Z</dcterms:modified>
</cp:coreProperties>
</file>